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60" r:id="rId5"/>
    <p:sldId id="257" r:id="rId6"/>
    <p:sldId id="282" r:id="rId7"/>
    <p:sldId id="283" r:id="rId8"/>
    <p:sldId id="259" r:id="rId9"/>
    <p:sldId id="278" r:id="rId10"/>
    <p:sldId id="280" r:id="rId11"/>
    <p:sldId id="262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61" r:id="rId22"/>
    <p:sldId id="285" r:id="rId23"/>
    <p:sldId id="281" r:id="rId24"/>
    <p:sldId id="265" r:id="rId25"/>
    <p:sldId id="286" r:id="rId26"/>
    <p:sldId id="287" r:id="rId27"/>
    <p:sldId id="276" r:id="rId28"/>
  </p:sldIdLst>
  <p:sldSz cx="9144000" cy="5143500" type="screen16x9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52" autoAdjust="0"/>
  </p:normalViewPr>
  <p:slideViewPr>
    <p:cSldViewPr snapToGrid="0" snapToObjects="1">
      <p:cViewPr>
        <p:scale>
          <a:sx n="108" d="100"/>
          <a:sy n="108" d="100"/>
        </p:scale>
        <p:origin x="-48" y="2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-3342" y="-102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5CCC32-0B4E-4892-B9C4-A35F0F492297}" type="doc">
      <dgm:prSet loTypeId="urn:microsoft.com/office/officeart/2008/layout/RadialCluster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C82A2102-F34E-4EF8-8C5B-D51C426B2D80}">
      <dgm:prSet phldrT="[Text]" custT="1"/>
      <dgm:spPr/>
      <dgm:t>
        <a:bodyPr/>
        <a:lstStyle/>
        <a:p>
          <a:r>
            <a:rPr lang="en-GB" sz="2000" dirty="0" smtClean="0">
              <a:solidFill>
                <a:schemeClr val="bg1"/>
              </a:solidFill>
            </a:rPr>
            <a:t>Fisheries Control</a:t>
          </a:r>
        </a:p>
        <a:p>
          <a:r>
            <a:rPr lang="en-GB" sz="1400" dirty="0" smtClean="0">
              <a:solidFill>
                <a:schemeClr val="tx1"/>
              </a:solidFill>
            </a:rPr>
            <a:t>- </a:t>
          </a:r>
          <a:r>
            <a:rPr lang="en-GB" sz="1200" dirty="0" smtClean="0">
              <a:solidFill>
                <a:schemeClr val="tx1"/>
              </a:solidFill>
            </a:rPr>
            <a:t>VMS, AIS, VDS</a:t>
          </a:r>
        </a:p>
        <a:p>
          <a:r>
            <a:rPr lang="en-GB" sz="1200" dirty="0" smtClean="0">
              <a:solidFill>
                <a:schemeClr val="tx1"/>
              </a:solidFill>
            </a:rPr>
            <a:t>- Fishing activities, catches &amp; prior notifications</a:t>
          </a:r>
        </a:p>
        <a:p>
          <a:r>
            <a:rPr lang="en-GB" sz="1200" dirty="0" smtClean="0">
              <a:solidFill>
                <a:schemeClr val="tx1"/>
              </a:solidFill>
            </a:rPr>
            <a:t>- surveillance and inspection data (including joint control and inspection)</a:t>
          </a:r>
        </a:p>
        <a:p>
          <a:endParaRPr lang="en-GB" sz="1400" dirty="0">
            <a:solidFill>
              <a:schemeClr val="tx1"/>
            </a:solidFill>
          </a:endParaRPr>
        </a:p>
      </dgm:t>
    </dgm:pt>
    <dgm:pt modelId="{ED779BF7-95D1-482A-BEBA-09EFED025A8F}" type="parTrans" cxnId="{A1CBFBE4-2D43-4D13-AF36-97E5CC84572C}">
      <dgm:prSet/>
      <dgm:spPr/>
      <dgm:t>
        <a:bodyPr/>
        <a:lstStyle/>
        <a:p>
          <a:endParaRPr lang="en-GB"/>
        </a:p>
      </dgm:t>
    </dgm:pt>
    <dgm:pt modelId="{776FCCBE-4223-4DAE-9116-FBC92204528B}" type="sibTrans" cxnId="{A1CBFBE4-2D43-4D13-AF36-97E5CC84572C}">
      <dgm:prSet/>
      <dgm:spPr/>
      <dgm:t>
        <a:bodyPr/>
        <a:lstStyle/>
        <a:p>
          <a:endParaRPr lang="en-GB"/>
        </a:p>
      </dgm:t>
    </dgm:pt>
    <dgm:pt modelId="{DEAAC880-064F-4C62-B438-B1EBE14C461A}">
      <dgm:prSet phldrT="[Text]" custT="1"/>
      <dgm:spPr/>
      <dgm:t>
        <a:bodyPr/>
        <a:lstStyle/>
        <a:p>
          <a:r>
            <a:rPr lang="en-GB" sz="1600" dirty="0" smtClean="0"/>
            <a:t>General law enforcement</a:t>
          </a:r>
          <a:endParaRPr lang="en-GB" sz="1600" dirty="0"/>
        </a:p>
      </dgm:t>
    </dgm:pt>
    <dgm:pt modelId="{057C8CE4-E39E-4B71-8747-56719BDA0433}" type="parTrans" cxnId="{7DD0EFE1-FF99-4B48-BA67-C16848F57D27}">
      <dgm:prSet/>
      <dgm:spPr/>
      <dgm:t>
        <a:bodyPr/>
        <a:lstStyle/>
        <a:p>
          <a:endParaRPr lang="en-GB"/>
        </a:p>
      </dgm:t>
    </dgm:pt>
    <dgm:pt modelId="{C22DFD68-7A8D-4B26-8A00-5A63CD000A2A}" type="sibTrans" cxnId="{7DD0EFE1-FF99-4B48-BA67-C16848F57D27}">
      <dgm:prSet/>
      <dgm:spPr/>
      <dgm:t>
        <a:bodyPr/>
        <a:lstStyle/>
        <a:p>
          <a:endParaRPr lang="en-GB"/>
        </a:p>
      </dgm:t>
    </dgm:pt>
    <dgm:pt modelId="{0B0F672A-5410-4EE4-A1EC-72DB4FF4CF5A}">
      <dgm:prSet phldrT="[Text]" custT="1"/>
      <dgm:spPr/>
      <dgm:t>
        <a:bodyPr/>
        <a:lstStyle/>
        <a:p>
          <a:r>
            <a:rPr lang="en-GB" sz="1600" dirty="0" smtClean="0"/>
            <a:t>Customs</a:t>
          </a:r>
          <a:endParaRPr lang="en-GB" sz="1600" dirty="0"/>
        </a:p>
      </dgm:t>
    </dgm:pt>
    <dgm:pt modelId="{F6EBFD8C-8BBA-44D5-9C8E-8B0AF7C95E50}" type="parTrans" cxnId="{C620E25B-CC61-4639-8885-573B9906B0E5}">
      <dgm:prSet/>
      <dgm:spPr/>
      <dgm:t>
        <a:bodyPr/>
        <a:lstStyle/>
        <a:p>
          <a:endParaRPr lang="en-GB"/>
        </a:p>
      </dgm:t>
    </dgm:pt>
    <dgm:pt modelId="{FAE655C4-AF93-4475-969E-16777A82C92C}" type="sibTrans" cxnId="{C620E25B-CC61-4639-8885-573B9906B0E5}">
      <dgm:prSet/>
      <dgm:spPr/>
      <dgm:t>
        <a:bodyPr/>
        <a:lstStyle/>
        <a:p>
          <a:endParaRPr lang="en-GB"/>
        </a:p>
      </dgm:t>
    </dgm:pt>
    <dgm:pt modelId="{55EC7895-B676-47D0-9858-54E88553ECBE}">
      <dgm:prSet phldrT="[Text]" custT="1"/>
      <dgm:spPr/>
      <dgm:t>
        <a:bodyPr/>
        <a:lstStyle/>
        <a:p>
          <a:r>
            <a:rPr lang="en-GB" sz="1600" dirty="0" smtClean="0"/>
            <a:t>Marine Environment</a:t>
          </a:r>
          <a:endParaRPr lang="en-GB" sz="1600" dirty="0"/>
        </a:p>
      </dgm:t>
    </dgm:pt>
    <dgm:pt modelId="{7E65FA9E-7379-4A4B-B848-09BA654114F1}" type="parTrans" cxnId="{3B0A3CE7-3B6C-473E-8124-BFD754B4C09D}">
      <dgm:prSet/>
      <dgm:spPr/>
      <dgm:t>
        <a:bodyPr/>
        <a:lstStyle/>
        <a:p>
          <a:endParaRPr lang="en-GB"/>
        </a:p>
      </dgm:t>
    </dgm:pt>
    <dgm:pt modelId="{4E1384BB-14E0-403F-BB63-B74BB3E25699}" type="sibTrans" cxnId="{3B0A3CE7-3B6C-473E-8124-BFD754B4C09D}">
      <dgm:prSet/>
      <dgm:spPr/>
      <dgm:t>
        <a:bodyPr/>
        <a:lstStyle/>
        <a:p>
          <a:endParaRPr lang="en-GB"/>
        </a:p>
      </dgm:t>
    </dgm:pt>
    <dgm:pt modelId="{6A13682E-AAD4-4422-83F9-E7022BA74AC9}">
      <dgm:prSet phldrT="[Text]" custT="1"/>
      <dgm:spPr/>
      <dgm:t>
        <a:bodyPr/>
        <a:lstStyle/>
        <a:p>
          <a:r>
            <a:rPr lang="en-GB" sz="1600" dirty="0" smtClean="0"/>
            <a:t>Safety and Security</a:t>
          </a:r>
          <a:endParaRPr lang="en-GB" sz="1600" dirty="0"/>
        </a:p>
      </dgm:t>
    </dgm:pt>
    <dgm:pt modelId="{56474C84-9D9F-495E-A290-ABE7A7BC56B3}" type="parTrans" cxnId="{8EFDA229-AF18-4FB2-97C2-E149C57A52E8}">
      <dgm:prSet/>
      <dgm:spPr/>
      <dgm:t>
        <a:bodyPr/>
        <a:lstStyle/>
        <a:p>
          <a:endParaRPr lang="en-GB"/>
        </a:p>
      </dgm:t>
    </dgm:pt>
    <dgm:pt modelId="{D77D3E2D-153F-49BC-9E7F-DEEA5B72E4FD}" type="sibTrans" cxnId="{8EFDA229-AF18-4FB2-97C2-E149C57A52E8}">
      <dgm:prSet/>
      <dgm:spPr/>
      <dgm:t>
        <a:bodyPr/>
        <a:lstStyle/>
        <a:p>
          <a:endParaRPr lang="en-GB"/>
        </a:p>
      </dgm:t>
    </dgm:pt>
    <dgm:pt modelId="{861184BA-F1DE-4642-ADCC-18DA6BD6AB77}">
      <dgm:prSet phldrT="[Text]" custT="1"/>
      <dgm:spPr/>
      <dgm:t>
        <a:bodyPr/>
        <a:lstStyle/>
        <a:p>
          <a:r>
            <a:rPr lang="en-GB" sz="1600" dirty="0" smtClean="0"/>
            <a:t>Border control</a:t>
          </a:r>
          <a:endParaRPr lang="en-GB" sz="1600" dirty="0"/>
        </a:p>
      </dgm:t>
    </dgm:pt>
    <dgm:pt modelId="{8548A244-6E39-4A7C-881E-4232135BB0B1}" type="parTrans" cxnId="{320B9DC8-642B-4B61-A968-70C0D2B1531D}">
      <dgm:prSet/>
      <dgm:spPr/>
      <dgm:t>
        <a:bodyPr/>
        <a:lstStyle/>
        <a:p>
          <a:endParaRPr lang="en-GB"/>
        </a:p>
      </dgm:t>
    </dgm:pt>
    <dgm:pt modelId="{87B2C680-2613-472D-ABD5-4C7985FC2BC7}" type="sibTrans" cxnId="{320B9DC8-642B-4B61-A968-70C0D2B1531D}">
      <dgm:prSet/>
      <dgm:spPr/>
      <dgm:t>
        <a:bodyPr/>
        <a:lstStyle/>
        <a:p>
          <a:endParaRPr lang="en-GB"/>
        </a:p>
      </dgm:t>
    </dgm:pt>
    <dgm:pt modelId="{2895D28B-8596-4556-A682-7C8C3E1B50ED}">
      <dgm:prSet phldrT="[Text]" custT="1"/>
      <dgm:spPr/>
      <dgm:t>
        <a:bodyPr/>
        <a:lstStyle/>
        <a:p>
          <a:r>
            <a:rPr lang="en-GB" sz="1600" dirty="0" smtClean="0"/>
            <a:t>Defence</a:t>
          </a:r>
          <a:endParaRPr lang="en-GB" sz="1600" dirty="0"/>
        </a:p>
      </dgm:t>
    </dgm:pt>
    <dgm:pt modelId="{57007E52-85AE-4E9B-8786-91BF3DC199B7}" type="sibTrans" cxnId="{E094EBAE-789D-4CDF-842C-0DEAC8062706}">
      <dgm:prSet/>
      <dgm:spPr/>
      <dgm:t>
        <a:bodyPr/>
        <a:lstStyle/>
        <a:p>
          <a:endParaRPr lang="en-GB"/>
        </a:p>
      </dgm:t>
    </dgm:pt>
    <dgm:pt modelId="{3D57E95F-F5F8-420E-A8F0-35218E7D5172}" type="parTrans" cxnId="{E094EBAE-789D-4CDF-842C-0DEAC8062706}">
      <dgm:prSet/>
      <dgm:spPr/>
      <dgm:t>
        <a:bodyPr/>
        <a:lstStyle/>
        <a:p>
          <a:endParaRPr lang="en-GB"/>
        </a:p>
      </dgm:t>
    </dgm:pt>
    <dgm:pt modelId="{54B73583-8790-42F6-BD7A-E4D5BE59BE68}">
      <dgm:prSet/>
      <dgm:spPr/>
      <dgm:t>
        <a:bodyPr/>
        <a:lstStyle/>
        <a:p>
          <a:endParaRPr lang="en-GB"/>
        </a:p>
      </dgm:t>
    </dgm:pt>
    <dgm:pt modelId="{E8D00032-8975-41ED-967D-15A79FBB27F7}" type="parTrans" cxnId="{1562447E-99A3-42E6-B5A3-9F083C0114CB}">
      <dgm:prSet/>
      <dgm:spPr/>
      <dgm:t>
        <a:bodyPr/>
        <a:lstStyle/>
        <a:p>
          <a:endParaRPr lang="en-GB"/>
        </a:p>
      </dgm:t>
    </dgm:pt>
    <dgm:pt modelId="{688D3D64-75B5-4F0D-8322-94B284E460E0}" type="sibTrans" cxnId="{1562447E-99A3-42E6-B5A3-9F083C0114CB}">
      <dgm:prSet/>
      <dgm:spPr/>
      <dgm:t>
        <a:bodyPr/>
        <a:lstStyle/>
        <a:p>
          <a:endParaRPr lang="en-GB"/>
        </a:p>
      </dgm:t>
    </dgm:pt>
    <dgm:pt modelId="{50BA505D-3196-4EE7-A5A5-8817ED99569A}">
      <dgm:prSet/>
      <dgm:spPr/>
      <dgm:t>
        <a:bodyPr/>
        <a:lstStyle/>
        <a:p>
          <a:endParaRPr lang="en-GB"/>
        </a:p>
      </dgm:t>
    </dgm:pt>
    <dgm:pt modelId="{66261EBE-0EF3-4547-B555-04F79398CD1F}" type="parTrans" cxnId="{862DDF08-1EC3-4F76-9B87-B05ADB985443}">
      <dgm:prSet/>
      <dgm:spPr/>
      <dgm:t>
        <a:bodyPr/>
        <a:lstStyle/>
        <a:p>
          <a:endParaRPr lang="en-GB"/>
        </a:p>
      </dgm:t>
    </dgm:pt>
    <dgm:pt modelId="{5A8EC9CA-FB43-486C-83C3-E6AE9E91FDA5}" type="sibTrans" cxnId="{862DDF08-1EC3-4F76-9B87-B05ADB985443}">
      <dgm:prSet/>
      <dgm:spPr/>
      <dgm:t>
        <a:bodyPr/>
        <a:lstStyle/>
        <a:p>
          <a:endParaRPr lang="en-GB"/>
        </a:p>
      </dgm:t>
    </dgm:pt>
    <dgm:pt modelId="{CA23DEED-4280-418F-B0DF-CF6DA2011B61}">
      <dgm:prSet/>
      <dgm:spPr/>
      <dgm:t>
        <a:bodyPr/>
        <a:lstStyle/>
        <a:p>
          <a:endParaRPr lang="en-GB"/>
        </a:p>
      </dgm:t>
    </dgm:pt>
    <dgm:pt modelId="{2D974A18-DD94-4427-82C9-BD00891319C3}" type="parTrans" cxnId="{EE940122-3926-47A7-A723-76EA105A8A17}">
      <dgm:prSet/>
      <dgm:spPr/>
      <dgm:t>
        <a:bodyPr/>
        <a:lstStyle/>
        <a:p>
          <a:endParaRPr lang="en-GB"/>
        </a:p>
      </dgm:t>
    </dgm:pt>
    <dgm:pt modelId="{CEEC44C9-5539-415C-B5DE-90A4E1348E8A}" type="sibTrans" cxnId="{EE940122-3926-47A7-A723-76EA105A8A17}">
      <dgm:prSet/>
      <dgm:spPr/>
      <dgm:t>
        <a:bodyPr/>
        <a:lstStyle/>
        <a:p>
          <a:endParaRPr lang="en-GB"/>
        </a:p>
      </dgm:t>
    </dgm:pt>
    <dgm:pt modelId="{2B8ED195-FE5E-4901-BC75-88D039D3748A}">
      <dgm:prSet/>
      <dgm:spPr/>
      <dgm:t>
        <a:bodyPr/>
        <a:lstStyle/>
        <a:p>
          <a:endParaRPr lang="en-GB"/>
        </a:p>
      </dgm:t>
    </dgm:pt>
    <dgm:pt modelId="{F07561BF-CA9D-411D-B2D7-11FED2B78284}" type="parTrans" cxnId="{E04E26D1-5B06-4A86-A8E7-AF280BA6EF7D}">
      <dgm:prSet/>
      <dgm:spPr/>
      <dgm:t>
        <a:bodyPr/>
        <a:lstStyle/>
        <a:p>
          <a:endParaRPr lang="en-GB"/>
        </a:p>
      </dgm:t>
    </dgm:pt>
    <dgm:pt modelId="{2386DAFD-E215-438E-8765-8B6AACE62869}" type="sibTrans" cxnId="{E04E26D1-5B06-4A86-A8E7-AF280BA6EF7D}">
      <dgm:prSet/>
      <dgm:spPr/>
      <dgm:t>
        <a:bodyPr/>
        <a:lstStyle/>
        <a:p>
          <a:endParaRPr lang="en-GB"/>
        </a:p>
      </dgm:t>
    </dgm:pt>
    <dgm:pt modelId="{FCD9A729-B2D4-46E2-AD40-9157D8F6A51D}" type="pres">
      <dgm:prSet presAssocID="{BF5CCC32-0B4E-4892-B9C4-A35F0F49229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558125E6-351A-4E84-A303-C2F7E7241B3A}" type="pres">
      <dgm:prSet presAssocID="{C82A2102-F34E-4EF8-8C5B-D51C426B2D80}" presName="singleCycle" presStyleCnt="0"/>
      <dgm:spPr/>
    </dgm:pt>
    <dgm:pt modelId="{0B008965-DD71-4591-8CC0-5C985F21EF4E}" type="pres">
      <dgm:prSet presAssocID="{C82A2102-F34E-4EF8-8C5B-D51C426B2D80}" presName="singleCenter" presStyleLbl="node1" presStyleIdx="0" presStyleCnt="7" custScaleX="468565" custScaleY="134502">
        <dgm:presLayoutVars>
          <dgm:chMax val="7"/>
          <dgm:chPref val="7"/>
        </dgm:presLayoutVars>
      </dgm:prSet>
      <dgm:spPr/>
      <dgm:t>
        <a:bodyPr/>
        <a:lstStyle/>
        <a:p>
          <a:endParaRPr lang="en-GB"/>
        </a:p>
      </dgm:t>
    </dgm:pt>
    <dgm:pt modelId="{F8657815-A3A4-415F-8603-4AD419E214E8}" type="pres">
      <dgm:prSet presAssocID="{057C8CE4-E39E-4B71-8747-56719BDA0433}" presName="Name56" presStyleLbl="parChTrans1D2" presStyleIdx="0" presStyleCnt="6"/>
      <dgm:spPr/>
      <dgm:t>
        <a:bodyPr/>
        <a:lstStyle/>
        <a:p>
          <a:endParaRPr lang="en-GB"/>
        </a:p>
      </dgm:t>
    </dgm:pt>
    <dgm:pt modelId="{5E09A283-B4C7-4E58-89AD-2A565261DA2D}" type="pres">
      <dgm:prSet presAssocID="{DEAAC880-064F-4C62-B438-B1EBE14C461A}" presName="text0" presStyleLbl="node1" presStyleIdx="1" presStyleCnt="7" custScaleX="251667" custScaleY="65528" custRadScaleRad="106101" custRadScaleInc="-135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BF8C004-865F-4337-8F7C-6C07D3800517}" type="pres">
      <dgm:prSet presAssocID="{F6EBFD8C-8BBA-44D5-9C8E-8B0AF7C95E50}" presName="Name56" presStyleLbl="parChTrans1D2" presStyleIdx="1" presStyleCnt="6"/>
      <dgm:spPr/>
      <dgm:t>
        <a:bodyPr/>
        <a:lstStyle/>
        <a:p>
          <a:endParaRPr lang="en-GB"/>
        </a:p>
      </dgm:t>
    </dgm:pt>
    <dgm:pt modelId="{0D737E3E-49B8-43A5-8DD0-C306C9F7CB65}" type="pres">
      <dgm:prSet presAssocID="{0B0F672A-5410-4EE4-A1EC-72DB4FF4CF5A}" presName="text0" presStyleLbl="node1" presStyleIdx="2" presStyleCnt="7" custScaleX="245292" custScaleY="51186" custRadScaleRad="233155" custRadScaleInc="484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49542E-6474-4D1C-B66A-CB7EB9C37750}" type="pres">
      <dgm:prSet presAssocID="{7E65FA9E-7379-4A4B-B848-09BA654114F1}" presName="Name56" presStyleLbl="parChTrans1D2" presStyleIdx="2" presStyleCnt="6"/>
      <dgm:spPr/>
      <dgm:t>
        <a:bodyPr/>
        <a:lstStyle/>
        <a:p>
          <a:endParaRPr lang="en-GB"/>
        </a:p>
      </dgm:t>
    </dgm:pt>
    <dgm:pt modelId="{D7785B2A-3B82-4A06-B18C-6169E6AC7222}" type="pres">
      <dgm:prSet presAssocID="{55EC7895-B676-47D0-9858-54E88553ECBE}" presName="text0" presStyleLbl="node1" presStyleIdx="3" presStyleCnt="7" custScaleX="276896" custScaleY="65850" custRadScaleRad="224698" custRadScaleInc="-391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782203-719C-4B44-BA4D-801D8605E3C2}" type="pres">
      <dgm:prSet presAssocID="{56474C84-9D9F-495E-A290-ABE7A7BC56B3}" presName="Name56" presStyleLbl="parChTrans1D2" presStyleIdx="3" presStyleCnt="6"/>
      <dgm:spPr/>
      <dgm:t>
        <a:bodyPr/>
        <a:lstStyle/>
        <a:p>
          <a:endParaRPr lang="en-GB"/>
        </a:p>
      </dgm:t>
    </dgm:pt>
    <dgm:pt modelId="{FC60CAC7-DEB8-4CD3-877F-D2E5090A8D2A}" type="pres">
      <dgm:prSet presAssocID="{6A13682E-AAD4-4422-83F9-E7022BA74AC9}" presName="text0" presStyleLbl="node1" presStyleIdx="4" presStyleCnt="7" custScaleX="239683" custScaleY="63293" custRadScaleRad="106942" custRadScaleInc="202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C1FEEEC-5F3E-42BD-A934-A6D05D4E105E}" type="pres">
      <dgm:prSet presAssocID="{3D57E95F-F5F8-420E-A8F0-35218E7D5172}" presName="Name56" presStyleLbl="parChTrans1D2" presStyleIdx="4" presStyleCnt="6"/>
      <dgm:spPr/>
      <dgm:t>
        <a:bodyPr/>
        <a:lstStyle/>
        <a:p>
          <a:endParaRPr lang="en-GB"/>
        </a:p>
      </dgm:t>
    </dgm:pt>
    <dgm:pt modelId="{61D23540-0DCC-4844-8964-E61F6AF5DA1E}" type="pres">
      <dgm:prSet presAssocID="{2895D28B-8596-4556-A682-7C8C3E1B50ED}" presName="text0" presStyleLbl="node1" presStyleIdx="5" presStyleCnt="7" custScaleX="186059" custScaleY="41689" custRadScaleRad="248260" custRadScaleInc="75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1797CB-AD3A-47EB-BC3E-AAF5B724923A}" type="pres">
      <dgm:prSet presAssocID="{8548A244-6E39-4A7C-881E-4232135BB0B1}" presName="Name56" presStyleLbl="parChTrans1D2" presStyleIdx="5" presStyleCnt="6"/>
      <dgm:spPr/>
      <dgm:t>
        <a:bodyPr/>
        <a:lstStyle/>
        <a:p>
          <a:endParaRPr lang="en-GB"/>
        </a:p>
      </dgm:t>
    </dgm:pt>
    <dgm:pt modelId="{D1D39BF4-6229-45A6-9C98-16036FCF8423}" type="pres">
      <dgm:prSet presAssocID="{861184BA-F1DE-4642-ADCC-18DA6BD6AB77}" presName="text0" presStyleLbl="node1" presStyleIdx="6" presStyleCnt="7" custScaleX="215947" custScaleY="51595" custRadScaleRad="240458" custRadScaleInc="-646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8EF05BB-D56B-4F55-8AFD-D6082332CF5F}" type="presOf" srcId="{2895D28B-8596-4556-A682-7C8C3E1B50ED}" destId="{61D23540-0DCC-4844-8964-E61F6AF5DA1E}" srcOrd="0" destOrd="0" presId="urn:microsoft.com/office/officeart/2008/layout/RadialCluster"/>
    <dgm:cxn modelId="{E094EBAE-789D-4CDF-842C-0DEAC8062706}" srcId="{C82A2102-F34E-4EF8-8C5B-D51C426B2D80}" destId="{2895D28B-8596-4556-A682-7C8C3E1B50ED}" srcOrd="4" destOrd="0" parTransId="{3D57E95F-F5F8-420E-A8F0-35218E7D5172}" sibTransId="{57007E52-85AE-4E9B-8786-91BF3DC199B7}"/>
    <dgm:cxn modelId="{1D93FA3E-99B9-4F42-A8BB-8AA0274AA309}" type="presOf" srcId="{F6EBFD8C-8BBA-44D5-9C8E-8B0AF7C95E50}" destId="{DBF8C004-865F-4337-8F7C-6C07D3800517}" srcOrd="0" destOrd="0" presId="urn:microsoft.com/office/officeart/2008/layout/RadialCluster"/>
    <dgm:cxn modelId="{320B9DC8-642B-4B61-A968-70C0D2B1531D}" srcId="{C82A2102-F34E-4EF8-8C5B-D51C426B2D80}" destId="{861184BA-F1DE-4642-ADCC-18DA6BD6AB77}" srcOrd="5" destOrd="0" parTransId="{8548A244-6E39-4A7C-881E-4232135BB0B1}" sibTransId="{87B2C680-2613-472D-ABD5-4C7985FC2BC7}"/>
    <dgm:cxn modelId="{3B0A3CE7-3B6C-473E-8124-BFD754B4C09D}" srcId="{C82A2102-F34E-4EF8-8C5B-D51C426B2D80}" destId="{55EC7895-B676-47D0-9858-54E88553ECBE}" srcOrd="2" destOrd="0" parTransId="{7E65FA9E-7379-4A4B-B848-09BA654114F1}" sibTransId="{4E1384BB-14E0-403F-BB63-B74BB3E25699}"/>
    <dgm:cxn modelId="{E04E26D1-5B06-4A86-A8E7-AF280BA6EF7D}" srcId="{BF5CCC32-0B4E-4892-B9C4-A35F0F492297}" destId="{2B8ED195-FE5E-4901-BC75-88D039D3748A}" srcOrd="4" destOrd="0" parTransId="{F07561BF-CA9D-411D-B2D7-11FED2B78284}" sibTransId="{2386DAFD-E215-438E-8765-8B6AACE62869}"/>
    <dgm:cxn modelId="{C620E25B-CC61-4639-8885-573B9906B0E5}" srcId="{C82A2102-F34E-4EF8-8C5B-D51C426B2D80}" destId="{0B0F672A-5410-4EE4-A1EC-72DB4FF4CF5A}" srcOrd="1" destOrd="0" parTransId="{F6EBFD8C-8BBA-44D5-9C8E-8B0AF7C95E50}" sibTransId="{FAE655C4-AF93-4475-969E-16777A82C92C}"/>
    <dgm:cxn modelId="{1562447E-99A3-42E6-B5A3-9F083C0114CB}" srcId="{BF5CCC32-0B4E-4892-B9C4-A35F0F492297}" destId="{54B73583-8790-42F6-BD7A-E4D5BE59BE68}" srcOrd="1" destOrd="0" parTransId="{E8D00032-8975-41ED-967D-15A79FBB27F7}" sibTransId="{688D3D64-75B5-4F0D-8322-94B284E460E0}"/>
    <dgm:cxn modelId="{82D40815-C797-4C06-8989-9625559163AF}" type="presOf" srcId="{DEAAC880-064F-4C62-B438-B1EBE14C461A}" destId="{5E09A283-B4C7-4E58-89AD-2A565261DA2D}" srcOrd="0" destOrd="0" presId="urn:microsoft.com/office/officeart/2008/layout/RadialCluster"/>
    <dgm:cxn modelId="{A1CBFBE4-2D43-4D13-AF36-97E5CC84572C}" srcId="{BF5CCC32-0B4E-4892-B9C4-A35F0F492297}" destId="{C82A2102-F34E-4EF8-8C5B-D51C426B2D80}" srcOrd="0" destOrd="0" parTransId="{ED779BF7-95D1-482A-BEBA-09EFED025A8F}" sibTransId="{776FCCBE-4223-4DAE-9116-FBC92204528B}"/>
    <dgm:cxn modelId="{941D02D6-BDA6-47A2-ACCE-A7210C471D8F}" type="presOf" srcId="{7E65FA9E-7379-4A4B-B848-09BA654114F1}" destId="{DC49542E-6474-4D1C-B66A-CB7EB9C37750}" srcOrd="0" destOrd="0" presId="urn:microsoft.com/office/officeart/2008/layout/RadialCluster"/>
    <dgm:cxn modelId="{532BB8A4-F0A9-48D8-BB6A-51161FEB63CA}" type="presOf" srcId="{C82A2102-F34E-4EF8-8C5B-D51C426B2D80}" destId="{0B008965-DD71-4591-8CC0-5C985F21EF4E}" srcOrd="0" destOrd="0" presId="urn:microsoft.com/office/officeart/2008/layout/RadialCluster"/>
    <dgm:cxn modelId="{2F7FB854-3986-4CF7-825E-AC3B15A574D4}" type="presOf" srcId="{8548A244-6E39-4A7C-881E-4232135BB0B1}" destId="{DF1797CB-AD3A-47EB-BC3E-AAF5B724923A}" srcOrd="0" destOrd="0" presId="urn:microsoft.com/office/officeart/2008/layout/RadialCluster"/>
    <dgm:cxn modelId="{8EFDA229-AF18-4FB2-97C2-E149C57A52E8}" srcId="{C82A2102-F34E-4EF8-8C5B-D51C426B2D80}" destId="{6A13682E-AAD4-4422-83F9-E7022BA74AC9}" srcOrd="3" destOrd="0" parTransId="{56474C84-9D9F-495E-A290-ABE7A7BC56B3}" sibTransId="{D77D3E2D-153F-49BC-9E7F-DEEA5B72E4FD}"/>
    <dgm:cxn modelId="{EADFB4CC-B5EF-4216-A0E1-A0FDF47EC550}" type="presOf" srcId="{56474C84-9D9F-495E-A290-ABE7A7BC56B3}" destId="{DF782203-719C-4B44-BA4D-801D8605E3C2}" srcOrd="0" destOrd="0" presId="urn:microsoft.com/office/officeart/2008/layout/RadialCluster"/>
    <dgm:cxn modelId="{BB95C54F-9875-498B-B30E-9E12E9E7C059}" type="presOf" srcId="{3D57E95F-F5F8-420E-A8F0-35218E7D5172}" destId="{3C1FEEEC-5F3E-42BD-A934-A6D05D4E105E}" srcOrd="0" destOrd="0" presId="urn:microsoft.com/office/officeart/2008/layout/RadialCluster"/>
    <dgm:cxn modelId="{2CDAE2F8-8F31-428C-AC0B-DC5936203EC0}" type="presOf" srcId="{55EC7895-B676-47D0-9858-54E88553ECBE}" destId="{D7785B2A-3B82-4A06-B18C-6169E6AC7222}" srcOrd="0" destOrd="0" presId="urn:microsoft.com/office/officeart/2008/layout/RadialCluster"/>
    <dgm:cxn modelId="{862DDF08-1EC3-4F76-9B87-B05ADB985443}" srcId="{BF5CCC32-0B4E-4892-B9C4-A35F0F492297}" destId="{50BA505D-3196-4EE7-A5A5-8817ED99569A}" srcOrd="2" destOrd="0" parTransId="{66261EBE-0EF3-4547-B555-04F79398CD1F}" sibTransId="{5A8EC9CA-FB43-486C-83C3-E6AE9E91FDA5}"/>
    <dgm:cxn modelId="{0DF5BF87-775A-4C7A-A984-276351F6BDA2}" type="presOf" srcId="{861184BA-F1DE-4642-ADCC-18DA6BD6AB77}" destId="{D1D39BF4-6229-45A6-9C98-16036FCF8423}" srcOrd="0" destOrd="0" presId="urn:microsoft.com/office/officeart/2008/layout/RadialCluster"/>
    <dgm:cxn modelId="{444872D1-516D-46CF-88C8-4C54BBB4E920}" type="presOf" srcId="{057C8CE4-E39E-4B71-8747-56719BDA0433}" destId="{F8657815-A3A4-415F-8603-4AD419E214E8}" srcOrd="0" destOrd="0" presId="urn:microsoft.com/office/officeart/2008/layout/RadialCluster"/>
    <dgm:cxn modelId="{75DE3C16-0B90-48FD-AE26-376128634EB0}" type="presOf" srcId="{0B0F672A-5410-4EE4-A1EC-72DB4FF4CF5A}" destId="{0D737E3E-49B8-43A5-8DD0-C306C9F7CB65}" srcOrd="0" destOrd="0" presId="urn:microsoft.com/office/officeart/2008/layout/RadialCluster"/>
    <dgm:cxn modelId="{259420C8-6D6D-40DC-A85B-77D392720FBF}" type="presOf" srcId="{6A13682E-AAD4-4422-83F9-E7022BA74AC9}" destId="{FC60CAC7-DEB8-4CD3-877F-D2E5090A8D2A}" srcOrd="0" destOrd="0" presId="urn:microsoft.com/office/officeart/2008/layout/RadialCluster"/>
    <dgm:cxn modelId="{EE940122-3926-47A7-A723-76EA105A8A17}" srcId="{BF5CCC32-0B4E-4892-B9C4-A35F0F492297}" destId="{CA23DEED-4280-418F-B0DF-CF6DA2011B61}" srcOrd="3" destOrd="0" parTransId="{2D974A18-DD94-4427-82C9-BD00891319C3}" sibTransId="{CEEC44C9-5539-415C-B5DE-90A4E1348E8A}"/>
    <dgm:cxn modelId="{7DD0EFE1-FF99-4B48-BA67-C16848F57D27}" srcId="{C82A2102-F34E-4EF8-8C5B-D51C426B2D80}" destId="{DEAAC880-064F-4C62-B438-B1EBE14C461A}" srcOrd="0" destOrd="0" parTransId="{057C8CE4-E39E-4B71-8747-56719BDA0433}" sibTransId="{C22DFD68-7A8D-4B26-8A00-5A63CD000A2A}"/>
    <dgm:cxn modelId="{C635A547-C73E-4153-995C-81DFB1DC60FF}" type="presOf" srcId="{BF5CCC32-0B4E-4892-B9C4-A35F0F492297}" destId="{FCD9A729-B2D4-46E2-AD40-9157D8F6A51D}" srcOrd="0" destOrd="0" presId="urn:microsoft.com/office/officeart/2008/layout/RadialCluster"/>
    <dgm:cxn modelId="{09AAC6C6-4A76-4706-AA20-51E28C1AF79E}" type="presParOf" srcId="{FCD9A729-B2D4-46E2-AD40-9157D8F6A51D}" destId="{558125E6-351A-4E84-A303-C2F7E7241B3A}" srcOrd="0" destOrd="0" presId="urn:microsoft.com/office/officeart/2008/layout/RadialCluster"/>
    <dgm:cxn modelId="{F9BCD760-96D4-4C6B-B2D8-9DF880F8DB9F}" type="presParOf" srcId="{558125E6-351A-4E84-A303-C2F7E7241B3A}" destId="{0B008965-DD71-4591-8CC0-5C985F21EF4E}" srcOrd="0" destOrd="0" presId="urn:microsoft.com/office/officeart/2008/layout/RadialCluster"/>
    <dgm:cxn modelId="{772814F2-C09B-4EBF-B69B-0C4EFD650714}" type="presParOf" srcId="{558125E6-351A-4E84-A303-C2F7E7241B3A}" destId="{F8657815-A3A4-415F-8603-4AD419E214E8}" srcOrd="1" destOrd="0" presId="urn:microsoft.com/office/officeart/2008/layout/RadialCluster"/>
    <dgm:cxn modelId="{9E97D821-9698-4F8E-B41D-CF6C320AA8AC}" type="presParOf" srcId="{558125E6-351A-4E84-A303-C2F7E7241B3A}" destId="{5E09A283-B4C7-4E58-89AD-2A565261DA2D}" srcOrd="2" destOrd="0" presId="urn:microsoft.com/office/officeart/2008/layout/RadialCluster"/>
    <dgm:cxn modelId="{55FCD799-482C-4F90-BC92-3F65755403D3}" type="presParOf" srcId="{558125E6-351A-4E84-A303-C2F7E7241B3A}" destId="{DBF8C004-865F-4337-8F7C-6C07D3800517}" srcOrd="3" destOrd="0" presId="urn:microsoft.com/office/officeart/2008/layout/RadialCluster"/>
    <dgm:cxn modelId="{373CEF6B-6B12-4C4F-B3D8-F122D5B32012}" type="presParOf" srcId="{558125E6-351A-4E84-A303-C2F7E7241B3A}" destId="{0D737E3E-49B8-43A5-8DD0-C306C9F7CB65}" srcOrd="4" destOrd="0" presId="urn:microsoft.com/office/officeart/2008/layout/RadialCluster"/>
    <dgm:cxn modelId="{A507935F-00A0-4FA0-AD9F-49C351B5107B}" type="presParOf" srcId="{558125E6-351A-4E84-A303-C2F7E7241B3A}" destId="{DC49542E-6474-4D1C-B66A-CB7EB9C37750}" srcOrd="5" destOrd="0" presId="urn:microsoft.com/office/officeart/2008/layout/RadialCluster"/>
    <dgm:cxn modelId="{BF8A95B7-B0BC-4352-9073-2BE2A0556804}" type="presParOf" srcId="{558125E6-351A-4E84-A303-C2F7E7241B3A}" destId="{D7785B2A-3B82-4A06-B18C-6169E6AC7222}" srcOrd="6" destOrd="0" presId="urn:microsoft.com/office/officeart/2008/layout/RadialCluster"/>
    <dgm:cxn modelId="{94861FCA-9025-41CE-B655-7B990C2A01CA}" type="presParOf" srcId="{558125E6-351A-4E84-A303-C2F7E7241B3A}" destId="{DF782203-719C-4B44-BA4D-801D8605E3C2}" srcOrd="7" destOrd="0" presId="urn:microsoft.com/office/officeart/2008/layout/RadialCluster"/>
    <dgm:cxn modelId="{C1C0E6D6-0C29-4EEB-A6D5-1F60A6800A68}" type="presParOf" srcId="{558125E6-351A-4E84-A303-C2F7E7241B3A}" destId="{FC60CAC7-DEB8-4CD3-877F-D2E5090A8D2A}" srcOrd="8" destOrd="0" presId="urn:microsoft.com/office/officeart/2008/layout/RadialCluster"/>
    <dgm:cxn modelId="{3705B8B9-AEFE-417E-BF2A-D46E98A88274}" type="presParOf" srcId="{558125E6-351A-4E84-A303-C2F7E7241B3A}" destId="{3C1FEEEC-5F3E-42BD-A934-A6D05D4E105E}" srcOrd="9" destOrd="0" presId="urn:microsoft.com/office/officeart/2008/layout/RadialCluster"/>
    <dgm:cxn modelId="{65EF1BBB-EC06-4E1A-A87D-B3421847F398}" type="presParOf" srcId="{558125E6-351A-4E84-A303-C2F7E7241B3A}" destId="{61D23540-0DCC-4844-8964-E61F6AF5DA1E}" srcOrd="10" destOrd="0" presId="urn:microsoft.com/office/officeart/2008/layout/RadialCluster"/>
    <dgm:cxn modelId="{5ED32772-1F50-4EF8-9D79-17EC1F73ADF2}" type="presParOf" srcId="{558125E6-351A-4E84-A303-C2F7E7241B3A}" destId="{DF1797CB-AD3A-47EB-BC3E-AAF5B724923A}" srcOrd="11" destOrd="0" presId="urn:microsoft.com/office/officeart/2008/layout/RadialCluster"/>
    <dgm:cxn modelId="{DB0893AF-C78E-4419-95B1-1A3D029DE792}" type="presParOf" srcId="{558125E6-351A-4E84-A303-C2F7E7241B3A}" destId="{D1D39BF4-6229-45A6-9C98-16036FCF8423}" srcOrd="12" destOrd="0" presId="urn:microsoft.com/office/officeart/2008/layout/RadialCluster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5CCC32-0B4E-4892-B9C4-A35F0F492297}" type="doc">
      <dgm:prSet loTypeId="urn:microsoft.com/office/officeart/2008/layout/RadialCluster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C82A2102-F34E-4EF8-8C5B-D51C426B2D80}">
      <dgm:prSet phldrT="[Text]" custT="1"/>
      <dgm:spPr/>
      <dgm:t>
        <a:bodyPr/>
        <a:lstStyle/>
        <a:p>
          <a:pPr marL="0" indent="0">
            <a:buFontTx/>
            <a:buNone/>
          </a:pPr>
          <a:endParaRPr lang="en-GB" sz="2000" b="0" dirty="0" smtClean="0">
            <a:solidFill>
              <a:schemeClr val="bg1"/>
            </a:solidFill>
          </a:endParaRPr>
        </a:p>
        <a:p>
          <a:pPr marL="0" indent="0">
            <a:buFontTx/>
            <a:buNone/>
          </a:pPr>
          <a:r>
            <a:rPr lang="en-GB" sz="2000" b="0" dirty="0" smtClean="0">
              <a:solidFill>
                <a:schemeClr val="bg1"/>
              </a:solidFill>
            </a:rPr>
            <a:t>Maritime Safety and Security</a:t>
          </a:r>
        </a:p>
        <a:p>
          <a:pPr marL="171450" indent="-171450">
            <a:buFontTx/>
            <a:buChar char="-"/>
          </a:pPr>
          <a:r>
            <a:rPr lang="en-GB" sz="1100" b="0" dirty="0" smtClean="0">
              <a:solidFill>
                <a:schemeClr val="tx1"/>
              </a:solidFill>
            </a:rPr>
            <a:t>dangerous</a:t>
          </a:r>
          <a:r>
            <a:rPr lang="en-GB" sz="1100" b="0" baseline="0" dirty="0" smtClean="0">
              <a:solidFill>
                <a:schemeClr val="tx1"/>
              </a:solidFill>
            </a:rPr>
            <a:t> and polluting goods; notifications of waste residues; discharging of polluting substances and infringements; information regarding ship-generated waste; oil spill information</a:t>
          </a:r>
        </a:p>
        <a:p>
          <a:pPr marL="171450" indent="-171450">
            <a:buFontTx/>
            <a:buChar char="-"/>
          </a:pPr>
          <a:r>
            <a:rPr lang="en-GB" sz="1100" b="0" baseline="0" dirty="0" smtClean="0">
              <a:solidFill>
                <a:schemeClr val="tx1"/>
              </a:solidFill>
            </a:rPr>
            <a:t>information regarding measures to ensure that VTM sanctions are applied; information on recognised organisations; Port state control inspection; deficiencies and other safety related information; data collected by flag state; information on certificates and endorsements for seafarers</a:t>
          </a:r>
        </a:p>
        <a:p>
          <a:pPr marL="171450" indent="-171450">
            <a:buFontTx/>
            <a:buChar char="-"/>
          </a:pPr>
          <a:r>
            <a:rPr lang="en-GB" sz="1100" b="0" baseline="0" dirty="0" smtClean="0">
              <a:solidFill>
                <a:schemeClr val="tx1"/>
              </a:solidFill>
            </a:rPr>
            <a:t>VRD; reporting incidents and accidents at sea; passenger data; database on marine casualties;  information on the need for an urgent action to prevent casualties</a:t>
          </a:r>
        </a:p>
        <a:p>
          <a:pPr marL="171450" indent="-171450">
            <a:buFontTx/>
            <a:buChar char="-"/>
          </a:pPr>
          <a:r>
            <a:rPr lang="en-GB" sz="1100" b="0" dirty="0" smtClean="0">
              <a:solidFill>
                <a:schemeClr val="tx1"/>
              </a:solidFill>
            </a:rPr>
            <a:t>security information prior to entry into a port; information on ships that failed to comply with</a:t>
          </a:r>
          <a:r>
            <a:rPr lang="en-GB" sz="1100" b="0" baseline="0" dirty="0" smtClean="0">
              <a:solidFill>
                <a:schemeClr val="tx1"/>
              </a:solidFill>
            </a:rPr>
            <a:t> security requirements</a:t>
          </a:r>
          <a:r>
            <a:rPr lang="en-GB" sz="1200" b="0" baseline="0" dirty="0" smtClean="0">
              <a:solidFill>
                <a:schemeClr val="tx1"/>
              </a:solidFill>
            </a:rPr>
            <a:t> </a:t>
          </a:r>
          <a:endParaRPr lang="en-GB" sz="1400" b="0" baseline="0" dirty="0" smtClean="0">
            <a:solidFill>
              <a:schemeClr val="tx1"/>
            </a:solidFill>
          </a:endParaRPr>
        </a:p>
        <a:p>
          <a:endParaRPr lang="en-GB" sz="1400" dirty="0">
            <a:solidFill>
              <a:schemeClr val="tx1"/>
            </a:solidFill>
          </a:endParaRPr>
        </a:p>
      </dgm:t>
    </dgm:pt>
    <dgm:pt modelId="{ED779BF7-95D1-482A-BEBA-09EFED025A8F}" type="parTrans" cxnId="{A1CBFBE4-2D43-4D13-AF36-97E5CC84572C}">
      <dgm:prSet/>
      <dgm:spPr/>
      <dgm:t>
        <a:bodyPr/>
        <a:lstStyle/>
        <a:p>
          <a:endParaRPr lang="en-GB"/>
        </a:p>
      </dgm:t>
    </dgm:pt>
    <dgm:pt modelId="{776FCCBE-4223-4DAE-9116-FBC92204528B}" type="sibTrans" cxnId="{A1CBFBE4-2D43-4D13-AF36-97E5CC84572C}">
      <dgm:prSet/>
      <dgm:spPr/>
      <dgm:t>
        <a:bodyPr/>
        <a:lstStyle/>
        <a:p>
          <a:endParaRPr lang="en-GB"/>
        </a:p>
      </dgm:t>
    </dgm:pt>
    <dgm:pt modelId="{DEAAC880-064F-4C62-B438-B1EBE14C461A}">
      <dgm:prSet phldrT="[Text]" custT="1"/>
      <dgm:spPr/>
      <dgm:t>
        <a:bodyPr/>
        <a:lstStyle/>
        <a:p>
          <a:r>
            <a:rPr lang="en-GB" sz="1600" dirty="0" smtClean="0"/>
            <a:t>General law enforcement</a:t>
          </a:r>
          <a:endParaRPr lang="en-GB" sz="1600" dirty="0"/>
        </a:p>
      </dgm:t>
    </dgm:pt>
    <dgm:pt modelId="{057C8CE4-E39E-4B71-8747-56719BDA0433}" type="parTrans" cxnId="{7DD0EFE1-FF99-4B48-BA67-C16848F57D27}">
      <dgm:prSet/>
      <dgm:spPr/>
      <dgm:t>
        <a:bodyPr/>
        <a:lstStyle/>
        <a:p>
          <a:endParaRPr lang="en-GB"/>
        </a:p>
      </dgm:t>
    </dgm:pt>
    <dgm:pt modelId="{C22DFD68-7A8D-4B26-8A00-5A63CD000A2A}" type="sibTrans" cxnId="{7DD0EFE1-FF99-4B48-BA67-C16848F57D27}">
      <dgm:prSet/>
      <dgm:spPr/>
      <dgm:t>
        <a:bodyPr/>
        <a:lstStyle/>
        <a:p>
          <a:endParaRPr lang="en-GB"/>
        </a:p>
      </dgm:t>
    </dgm:pt>
    <dgm:pt modelId="{0B0F672A-5410-4EE4-A1EC-72DB4FF4CF5A}">
      <dgm:prSet phldrT="[Text]" custT="1"/>
      <dgm:spPr/>
      <dgm:t>
        <a:bodyPr/>
        <a:lstStyle/>
        <a:p>
          <a:r>
            <a:rPr lang="en-GB" sz="1600" dirty="0" smtClean="0"/>
            <a:t>Customs</a:t>
          </a:r>
          <a:endParaRPr lang="en-GB" sz="1600" dirty="0"/>
        </a:p>
      </dgm:t>
    </dgm:pt>
    <dgm:pt modelId="{F6EBFD8C-8BBA-44D5-9C8E-8B0AF7C95E50}" type="parTrans" cxnId="{C620E25B-CC61-4639-8885-573B9906B0E5}">
      <dgm:prSet/>
      <dgm:spPr/>
      <dgm:t>
        <a:bodyPr/>
        <a:lstStyle/>
        <a:p>
          <a:endParaRPr lang="en-GB"/>
        </a:p>
      </dgm:t>
    </dgm:pt>
    <dgm:pt modelId="{FAE655C4-AF93-4475-969E-16777A82C92C}" type="sibTrans" cxnId="{C620E25B-CC61-4639-8885-573B9906B0E5}">
      <dgm:prSet/>
      <dgm:spPr/>
      <dgm:t>
        <a:bodyPr/>
        <a:lstStyle/>
        <a:p>
          <a:endParaRPr lang="en-GB"/>
        </a:p>
      </dgm:t>
    </dgm:pt>
    <dgm:pt modelId="{55EC7895-B676-47D0-9858-54E88553ECBE}">
      <dgm:prSet phldrT="[Text]" custT="1"/>
      <dgm:spPr/>
      <dgm:t>
        <a:bodyPr/>
        <a:lstStyle/>
        <a:p>
          <a:r>
            <a:rPr lang="en-GB" sz="1600" dirty="0" smtClean="0"/>
            <a:t>Marine Environment</a:t>
          </a:r>
          <a:endParaRPr lang="en-GB" sz="1600" dirty="0"/>
        </a:p>
      </dgm:t>
    </dgm:pt>
    <dgm:pt modelId="{7E65FA9E-7379-4A4B-B848-09BA654114F1}" type="parTrans" cxnId="{3B0A3CE7-3B6C-473E-8124-BFD754B4C09D}">
      <dgm:prSet/>
      <dgm:spPr/>
      <dgm:t>
        <a:bodyPr/>
        <a:lstStyle/>
        <a:p>
          <a:endParaRPr lang="en-GB"/>
        </a:p>
      </dgm:t>
    </dgm:pt>
    <dgm:pt modelId="{4E1384BB-14E0-403F-BB63-B74BB3E25699}" type="sibTrans" cxnId="{3B0A3CE7-3B6C-473E-8124-BFD754B4C09D}">
      <dgm:prSet/>
      <dgm:spPr/>
      <dgm:t>
        <a:bodyPr/>
        <a:lstStyle/>
        <a:p>
          <a:endParaRPr lang="en-GB"/>
        </a:p>
      </dgm:t>
    </dgm:pt>
    <dgm:pt modelId="{6A13682E-AAD4-4422-83F9-E7022BA74AC9}">
      <dgm:prSet phldrT="[Text]" custT="1"/>
      <dgm:spPr/>
      <dgm:t>
        <a:bodyPr/>
        <a:lstStyle/>
        <a:p>
          <a:r>
            <a:rPr lang="en-GB" sz="1600" dirty="0" smtClean="0"/>
            <a:t>Fisheries Control</a:t>
          </a:r>
          <a:endParaRPr lang="en-GB" sz="1600" dirty="0"/>
        </a:p>
      </dgm:t>
    </dgm:pt>
    <dgm:pt modelId="{56474C84-9D9F-495E-A290-ABE7A7BC56B3}" type="parTrans" cxnId="{8EFDA229-AF18-4FB2-97C2-E149C57A52E8}">
      <dgm:prSet/>
      <dgm:spPr/>
      <dgm:t>
        <a:bodyPr/>
        <a:lstStyle/>
        <a:p>
          <a:endParaRPr lang="en-GB"/>
        </a:p>
      </dgm:t>
    </dgm:pt>
    <dgm:pt modelId="{D77D3E2D-153F-49BC-9E7F-DEEA5B72E4FD}" type="sibTrans" cxnId="{8EFDA229-AF18-4FB2-97C2-E149C57A52E8}">
      <dgm:prSet/>
      <dgm:spPr/>
      <dgm:t>
        <a:bodyPr/>
        <a:lstStyle/>
        <a:p>
          <a:endParaRPr lang="en-GB"/>
        </a:p>
      </dgm:t>
    </dgm:pt>
    <dgm:pt modelId="{861184BA-F1DE-4642-ADCC-18DA6BD6AB77}">
      <dgm:prSet phldrT="[Text]" custT="1"/>
      <dgm:spPr/>
      <dgm:t>
        <a:bodyPr/>
        <a:lstStyle/>
        <a:p>
          <a:r>
            <a:rPr lang="en-GB" sz="1600" dirty="0" smtClean="0"/>
            <a:t>Border control</a:t>
          </a:r>
          <a:endParaRPr lang="en-GB" sz="1600" dirty="0"/>
        </a:p>
      </dgm:t>
    </dgm:pt>
    <dgm:pt modelId="{8548A244-6E39-4A7C-881E-4232135BB0B1}" type="parTrans" cxnId="{320B9DC8-642B-4B61-A968-70C0D2B1531D}">
      <dgm:prSet/>
      <dgm:spPr/>
      <dgm:t>
        <a:bodyPr/>
        <a:lstStyle/>
        <a:p>
          <a:endParaRPr lang="en-GB"/>
        </a:p>
      </dgm:t>
    </dgm:pt>
    <dgm:pt modelId="{87B2C680-2613-472D-ABD5-4C7985FC2BC7}" type="sibTrans" cxnId="{320B9DC8-642B-4B61-A968-70C0D2B1531D}">
      <dgm:prSet/>
      <dgm:spPr/>
      <dgm:t>
        <a:bodyPr/>
        <a:lstStyle/>
        <a:p>
          <a:endParaRPr lang="en-GB"/>
        </a:p>
      </dgm:t>
    </dgm:pt>
    <dgm:pt modelId="{2895D28B-8596-4556-A682-7C8C3E1B50ED}">
      <dgm:prSet phldrT="[Text]" custT="1"/>
      <dgm:spPr/>
      <dgm:t>
        <a:bodyPr/>
        <a:lstStyle/>
        <a:p>
          <a:r>
            <a:rPr lang="en-GB" sz="1600" dirty="0" smtClean="0"/>
            <a:t>Defence</a:t>
          </a:r>
          <a:endParaRPr lang="en-GB" sz="1600" dirty="0"/>
        </a:p>
      </dgm:t>
    </dgm:pt>
    <dgm:pt modelId="{57007E52-85AE-4E9B-8786-91BF3DC199B7}" type="sibTrans" cxnId="{E094EBAE-789D-4CDF-842C-0DEAC8062706}">
      <dgm:prSet/>
      <dgm:spPr/>
      <dgm:t>
        <a:bodyPr/>
        <a:lstStyle/>
        <a:p>
          <a:endParaRPr lang="en-GB"/>
        </a:p>
      </dgm:t>
    </dgm:pt>
    <dgm:pt modelId="{3D57E95F-F5F8-420E-A8F0-35218E7D5172}" type="parTrans" cxnId="{E094EBAE-789D-4CDF-842C-0DEAC8062706}">
      <dgm:prSet/>
      <dgm:spPr/>
      <dgm:t>
        <a:bodyPr/>
        <a:lstStyle/>
        <a:p>
          <a:endParaRPr lang="en-GB"/>
        </a:p>
      </dgm:t>
    </dgm:pt>
    <dgm:pt modelId="{FCD9A729-B2D4-46E2-AD40-9157D8F6A51D}" type="pres">
      <dgm:prSet presAssocID="{BF5CCC32-0B4E-4892-B9C4-A35F0F49229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558125E6-351A-4E84-A303-C2F7E7241B3A}" type="pres">
      <dgm:prSet presAssocID="{C82A2102-F34E-4EF8-8C5B-D51C426B2D80}" presName="singleCycle" presStyleCnt="0"/>
      <dgm:spPr/>
    </dgm:pt>
    <dgm:pt modelId="{0B008965-DD71-4591-8CC0-5C985F21EF4E}" type="pres">
      <dgm:prSet presAssocID="{C82A2102-F34E-4EF8-8C5B-D51C426B2D80}" presName="singleCenter" presStyleLbl="node1" presStyleIdx="0" presStyleCnt="7" custScaleX="697108" custScaleY="195412" custLinFactNeighborX="-196">
        <dgm:presLayoutVars>
          <dgm:chMax val="7"/>
          <dgm:chPref val="7"/>
        </dgm:presLayoutVars>
      </dgm:prSet>
      <dgm:spPr/>
      <dgm:t>
        <a:bodyPr/>
        <a:lstStyle/>
        <a:p>
          <a:endParaRPr lang="en-GB"/>
        </a:p>
      </dgm:t>
    </dgm:pt>
    <dgm:pt modelId="{F8657815-A3A4-415F-8603-4AD419E214E8}" type="pres">
      <dgm:prSet presAssocID="{057C8CE4-E39E-4B71-8747-56719BDA0433}" presName="Name56" presStyleLbl="parChTrans1D2" presStyleIdx="0" presStyleCnt="6"/>
      <dgm:spPr/>
      <dgm:t>
        <a:bodyPr/>
        <a:lstStyle/>
        <a:p>
          <a:endParaRPr lang="en-GB"/>
        </a:p>
      </dgm:t>
    </dgm:pt>
    <dgm:pt modelId="{5E09A283-B4C7-4E58-89AD-2A565261DA2D}" type="pres">
      <dgm:prSet presAssocID="{DEAAC880-064F-4C62-B438-B1EBE14C461A}" presName="text0" presStyleLbl="node1" presStyleIdx="1" presStyleCnt="7" custScaleX="251667" custScaleY="62572" custRadScaleRad="108205" custRadScaleInc="-402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BF8C004-865F-4337-8F7C-6C07D3800517}" type="pres">
      <dgm:prSet presAssocID="{F6EBFD8C-8BBA-44D5-9C8E-8B0AF7C95E50}" presName="Name56" presStyleLbl="parChTrans1D2" presStyleIdx="1" presStyleCnt="6"/>
      <dgm:spPr/>
      <dgm:t>
        <a:bodyPr/>
        <a:lstStyle/>
        <a:p>
          <a:endParaRPr lang="en-GB"/>
        </a:p>
      </dgm:t>
    </dgm:pt>
    <dgm:pt modelId="{0D737E3E-49B8-43A5-8DD0-C306C9F7CB65}" type="pres">
      <dgm:prSet presAssocID="{0B0F672A-5410-4EE4-A1EC-72DB4FF4CF5A}" presName="text0" presStyleLbl="node1" presStyleIdx="2" presStyleCnt="7" custScaleX="245292" custScaleY="51187" custRadScaleRad="233497" custRadScaleInc="534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49542E-6474-4D1C-B66A-CB7EB9C37750}" type="pres">
      <dgm:prSet presAssocID="{7E65FA9E-7379-4A4B-B848-09BA654114F1}" presName="Name56" presStyleLbl="parChTrans1D2" presStyleIdx="2" presStyleCnt="6"/>
      <dgm:spPr/>
      <dgm:t>
        <a:bodyPr/>
        <a:lstStyle/>
        <a:p>
          <a:endParaRPr lang="en-GB"/>
        </a:p>
      </dgm:t>
    </dgm:pt>
    <dgm:pt modelId="{D7785B2A-3B82-4A06-B18C-6169E6AC7222}" type="pres">
      <dgm:prSet presAssocID="{55EC7895-B676-47D0-9858-54E88553ECBE}" presName="text0" presStyleLbl="node1" presStyleIdx="3" presStyleCnt="7" custScaleX="276896" custScaleY="56184" custRadScaleRad="226290" custRadScaleInc="-150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782203-719C-4B44-BA4D-801D8605E3C2}" type="pres">
      <dgm:prSet presAssocID="{56474C84-9D9F-495E-A290-ABE7A7BC56B3}" presName="Name56" presStyleLbl="parChTrans1D2" presStyleIdx="3" presStyleCnt="6"/>
      <dgm:spPr/>
      <dgm:t>
        <a:bodyPr/>
        <a:lstStyle/>
        <a:p>
          <a:endParaRPr lang="en-GB"/>
        </a:p>
      </dgm:t>
    </dgm:pt>
    <dgm:pt modelId="{FC60CAC7-DEB8-4CD3-877F-D2E5090A8D2A}" type="pres">
      <dgm:prSet presAssocID="{6A13682E-AAD4-4422-83F9-E7022BA74AC9}" presName="text0" presStyleLbl="node1" presStyleIdx="4" presStyleCnt="7" custScaleX="239683" custScaleY="51213" custRadScaleRad="110879" custRadScaleInc="-26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C1FEEEC-5F3E-42BD-A934-A6D05D4E105E}" type="pres">
      <dgm:prSet presAssocID="{3D57E95F-F5F8-420E-A8F0-35218E7D5172}" presName="Name56" presStyleLbl="parChTrans1D2" presStyleIdx="4" presStyleCnt="6"/>
      <dgm:spPr/>
      <dgm:t>
        <a:bodyPr/>
        <a:lstStyle/>
        <a:p>
          <a:endParaRPr lang="en-GB"/>
        </a:p>
      </dgm:t>
    </dgm:pt>
    <dgm:pt modelId="{61D23540-0DCC-4844-8964-E61F6AF5DA1E}" type="pres">
      <dgm:prSet presAssocID="{2895D28B-8596-4556-A682-7C8C3E1B50ED}" presName="text0" presStyleLbl="node1" presStyleIdx="5" presStyleCnt="7" custScaleX="186059" custScaleY="47784" custRadScaleRad="248786" custRadScaleInc="674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1797CB-AD3A-47EB-BC3E-AAF5B724923A}" type="pres">
      <dgm:prSet presAssocID="{8548A244-6E39-4A7C-881E-4232135BB0B1}" presName="Name56" presStyleLbl="parChTrans1D2" presStyleIdx="5" presStyleCnt="6"/>
      <dgm:spPr/>
      <dgm:t>
        <a:bodyPr/>
        <a:lstStyle/>
        <a:p>
          <a:endParaRPr lang="en-GB"/>
        </a:p>
      </dgm:t>
    </dgm:pt>
    <dgm:pt modelId="{D1D39BF4-6229-45A6-9C98-16036FCF8423}" type="pres">
      <dgm:prSet presAssocID="{861184BA-F1DE-4642-ADCC-18DA6BD6AB77}" presName="text0" presStyleLbl="node1" presStyleIdx="6" presStyleCnt="7" custScaleX="215947" custScaleY="53109" custRadScaleRad="240279" custRadScaleInc="-673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E18FC2A-CB23-4952-A9FE-74FC1F24472D}" type="presOf" srcId="{2895D28B-8596-4556-A682-7C8C3E1B50ED}" destId="{61D23540-0DCC-4844-8964-E61F6AF5DA1E}" srcOrd="0" destOrd="0" presId="urn:microsoft.com/office/officeart/2008/layout/RadialCluster"/>
    <dgm:cxn modelId="{320B9DC8-642B-4B61-A968-70C0D2B1531D}" srcId="{C82A2102-F34E-4EF8-8C5B-D51C426B2D80}" destId="{861184BA-F1DE-4642-ADCC-18DA6BD6AB77}" srcOrd="5" destOrd="0" parTransId="{8548A244-6E39-4A7C-881E-4232135BB0B1}" sibTransId="{87B2C680-2613-472D-ABD5-4C7985FC2BC7}"/>
    <dgm:cxn modelId="{D3E4FFAD-37B6-4B4F-8832-5DB92C5AF612}" type="presOf" srcId="{BF5CCC32-0B4E-4892-B9C4-A35F0F492297}" destId="{FCD9A729-B2D4-46E2-AD40-9157D8F6A51D}" srcOrd="0" destOrd="0" presId="urn:microsoft.com/office/officeart/2008/layout/RadialCluster"/>
    <dgm:cxn modelId="{7DD0EFE1-FF99-4B48-BA67-C16848F57D27}" srcId="{C82A2102-F34E-4EF8-8C5B-D51C426B2D80}" destId="{DEAAC880-064F-4C62-B438-B1EBE14C461A}" srcOrd="0" destOrd="0" parTransId="{057C8CE4-E39E-4B71-8747-56719BDA0433}" sibTransId="{C22DFD68-7A8D-4B26-8A00-5A63CD000A2A}"/>
    <dgm:cxn modelId="{E094EBAE-789D-4CDF-842C-0DEAC8062706}" srcId="{C82A2102-F34E-4EF8-8C5B-D51C426B2D80}" destId="{2895D28B-8596-4556-A682-7C8C3E1B50ED}" srcOrd="4" destOrd="0" parTransId="{3D57E95F-F5F8-420E-A8F0-35218E7D5172}" sibTransId="{57007E52-85AE-4E9B-8786-91BF3DC199B7}"/>
    <dgm:cxn modelId="{A814847D-D00F-49BF-A371-4CFD6F72C574}" type="presOf" srcId="{0B0F672A-5410-4EE4-A1EC-72DB4FF4CF5A}" destId="{0D737E3E-49B8-43A5-8DD0-C306C9F7CB65}" srcOrd="0" destOrd="0" presId="urn:microsoft.com/office/officeart/2008/layout/RadialCluster"/>
    <dgm:cxn modelId="{BB4A3A02-0ECF-4DDC-9ABF-ADE740654A01}" type="presOf" srcId="{8548A244-6E39-4A7C-881E-4232135BB0B1}" destId="{DF1797CB-AD3A-47EB-BC3E-AAF5B724923A}" srcOrd="0" destOrd="0" presId="urn:microsoft.com/office/officeart/2008/layout/RadialCluster"/>
    <dgm:cxn modelId="{89D3D306-0CE9-4C92-B55C-33D009830E4A}" type="presOf" srcId="{F6EBFD8C-8BBA-44D5-9C8E-8B0AF7C95E50}" destId="{DBF8C004-865F-4337-8F7C-6C07D3800517}" srcOrd="0" destOrd="0" presId="urn:microsoft.com/office/officeart/2008/layout/RadialCluster"/>
    <dgm:cxn modelId="{AC36A938-2F19-4725-B833-75ACDFC2DBC2}" type="presOf" srcId="{DEAAC880-064F-4C62-B438-B1EBE14C461A}" destId="{5E09A283-B4C7-4E58-89AD-2A565261DA2D}" srcOrd="0" destOrd="0" presId="urn:microsoft.com/office/officeart/2008/layout/RadialCluster"/>
    <dgm:cxn modelId="{72C32536-6F8C-4EA1-BCFC-BFBA71AE8FFE}" type="presOf" srcId="{861184BA-F1DE-4642-ADCC-18DA6BD6AB77}" destId="{D1D39BF4-6229-45A6-9C98-16036FCF8423}" srcOrd="0" destOrd="0" presId="urn:microsoft.com/office/officeart/2008/layout/RadialCluster"/>
    <dgm:cxn modelId="{D34BE99C-D616-4589-8896-4C28E2BF128D}" type="presOf" srcId="{3D57E95F-F5F8-420E-A8F0-35218E7D5172}" destId="{3C1FEEEC-5F3E-42BD-A934-A6D05D4E105E}" srcOrd="0" destOrd="0" presId="urn:microsoft.com/office/officeart/2008/layout/RadialCluster"/>
    <dgm:cxn modelId="{8EFDA229-AF18-4FB2-97C2-E149C57A52E8}" srcId="{C82A2102-F34E-4EF8-8C5B-D51C426B2D80}" destId="{6A13682E-AAD4-4422-83F9-E7022BA74AC9}" srcOrd="3" destOrd="0" parTransId="{56474C84-9D9F-495E-A290-ABE7A7BC56B3}" sibTransId="{D77D3E2D-153F-49BC-9E7F-DEEA5B72E4FD}"/>
    <dgm:cxn modelId="{3B0A3CE7-3B6C-473E-8124-BFD754B4C09D}" srcId="{C82A2102-F34E-4EF8-8C5B-D51C426B2D80}" destId="{55EC7895-B676-47D0-9858-54E88553ECBE}" srcOrd="2" destOrd="0" parTransId="{7E65FA9E-7379-4A4B-B848-09BA654114F1}" sibTransId="{4E1384BB-14E0-403F-BB63-B74BB3E25699}"/>
    <dgm:cxn modelId="{A1CBFBE4-2D43-4D13-AF36-97E5CC84572C}" srcId="{BF5CCC32-0B4E-4892-B9C4-A35F0F492297}" destId="{C82A2102-F34E-4EF8-8C5B-D51C426B2D80}" srcOrd="0" destOrd="0" parTransId="{ED779BF7-95D1-482A-BEBA-09EFED025A8F}" sibTransId="{776FCCBE-4223-4DAE-9116-FBC92204528B}"/>
    <dgm:cxn modelId="{BB5883B8-E143-4F58-931B-E8DCAD10E9C3}" type="presOf" srcId="{55EC7895-B676-47D0-9858-54E88553ECBE}" destId="{D7785B2A-3B82-4A06-B18C-6169E6AC7222}" srcOrd="0" destOrd="0" presId="urn:microsoft.com/office/officeart/2008/layout/RadialCluster"/>
    <dgm:cxn modelId="{0E0C7DAA-52CD-4EA0-BD51-E1FFF2684FFE}" type="presOf" srcId="{057C8CE4-E39E-4B71-8747-56719BDA0433}" destId="{F8657815-A3A4-415F-8603-4AD419E214E8}" srcOrd="0" destOrd="0" presId="urn:microsoft.com/office/officeart/2008/layout/RadialCluster"/>
    <dgm:cxn modelId="{0922FB50-DF99-4363-A1A2-8848C58D6FD5}" type="presOf" srcId="{C82A2102-F34E-4EF8-8C5B-D51C426B2D80}" destId="{0B008965-DD71-4591-8CC0-5C985F21EF4E}" srcOrd="0" destOrd="0" presId="urn:microsoft.com/office/officeart/2008/layout/RadialCluster"/>
    <dgm:cxn modelId="{CB3B9D0D-3E5A-451D-BBEF-55BAA0B05E08}" type="presOf" srcId="{7E65FA9E-7379-4A4B-B848-09BA654114F1}" destId="{DC49542E-6474-4D1C-B66A-CB7EB9C37750}" srcOrd="0" destOrd="0" presId="urn:microsoft.com/office/officeart/2008/layout/RadialCluster"/>
    <dgm:cxn modelId="{C620E25B-CC61-4639-8885-573B9906B0E5}" srcId="{C82A2102-F34E-4EF8-8C5B-D51C426B2D80}" destId="{0B0F672A-5410-4EE4-A1EC-72DB4FF4CF5A}" srcOrd="1" destOrd="0" parTransId="{F6EBFD8C-8BBA-44D5-9C8E-8B0AF7C95E50}" sibTransId="{FAE655C4-AF93-4475-969E-16777A82C92C}"/>
    <dgm:cxn modelId="{62FF2228-26A9-471E-9296-AE4E393DF1B8}" type="presOf" srcId="{56474C84-9D9F-495E-A290-ABE7A7BC56B3}" destId="{DF782203-719C-4B44-BA4D-801D8605E3C2}" srcOrd="0" destOrd="0" presId="urn:microsoft.com/office/officeart/2008/layout/RadialCluster"/>
    <dgm:cxn modelId="{B2DA2FAA-B1A0-4B05-B7CB-8799DB76427D}" type="presOf" srcId="{6A13682E-AAD4-4422-83F9-E7022BA74AC9}" destId="{FC60CAC7-DEB8-4CD3-877F-D2E5090A8D2A}" srcOrd="0" destOrd="0" presId="urn:microsoft.com/office/officeart/2008/layout/RadialCluster"/>
    <dgm:cxn modelId="{594279C9-9E4B-4208-86EB-FD1D642731E0}" type="presParOf" srcId="{FCD9A729-B2D4-46E2-AD40-9157D8F6A51D}" destId="{558125E6-351A-4E84-A303-C2F7E7241B3A}" srcOrd="0" destOrd="0" presId="urn:microsoft.com/office/officeart/2008/layout/RadialCluster"/>
    <dgm:cxn modelId="{37688452-9682-4B5F-B3A3-C05E9A5CC6C5}" type="presParOf" srcId="{558125E6-351A-4E84-A303-C2F7E7241B3A}" destId="{0B008965-DD71-4591-8CC0-5C985F21EF4E}" srcOrd="0" destOrd="0" presId="urn:microsoft.com/office/officeart/2008/layout/RadialCluster"/>
    <dgm:cxn modelId="{CCC28687-8A37-4DA6-854C-1BD6AAED0CCB}" type="presParOf" srcId="{558125E6-351A-4E84-A303-C2F7E7241B3A}" destId="{F8657815-A3A4-415F-8603-4AD419E214E8}" srcOrd="1" destOrd="0" presId="urn:microsoft.com/office/officeart/2008/layout/RadialCluster"/>
    <dgm:cxn modelId="{871C047F-F248-487C-9D3D-D514212AA304}" type="presParOf" srcId="{558125E6-351A-4E84-A303-C2F7E7241B3A}" destId="{5E09A283-B4C7-4E58-89AD-2A565261DA2D}" srcOrd="2" destOrd="0" presId="urn:microsoft.com/office/officeart/2008/layout/RadialCluster"/>
    <dgm:cxn modelId="{6D7F78C0-0AAB-4FE0-B3E7-1340DC4500AC}" type="presParOf" srcId="{558125E6-351A-4E84-A303-C2F7E7241B3A}" destId="{DBF8C004-865F-4337-8F7C-6C07D3800517}" srcOrd="3" destOrd="0" presId="urn:microsoft.com/office/officeart/2008/layout/RadialCluster"/>
    <dgm:cxn modelId="{9E2D44F8-95F9-4562-83C8-1E56226F43C8}" type="presParOf" srcId="{558125E6-351A-4E84-A303-C2F7E7241B3A}" destId="{0D737E3E-49B8-43A5-8DD0-C306C9F7CB65}" srcOrd="4" destOrd="0" presId="urn:microsoft.com/office/officeart/2008/layout/RadialCluster"/>
    <dgm:cxn modelId="{C8EBE605-E3A6-41C9-A39A-02004E78B1BA}" type="presParOf" srcId="{558125E6-351A-4E84-A303-C2F7E7241B3A}" destId="{DC49542E-6474-4D1C-B66A-CB7EB9C37750}" srcOrd="5" destOrd="0" presId="urn:microsoft.com/office/officeart/2008/layout/RadialCluster"/>
    <dgm:cxn modelId="{EAF8DF51-9123-4ADD-85D1-A487583DCAFE}" type="presParOf" srcId="{558125E6-351A-4E84-A303-C2F7E7241B3A}" destId="{D7785B2A-3B82-4A06-B18C-6169E6AC7222}" srcOrd="6" destOrd="0" presId="urn:microsoft.com/office/officeart/2008/layout/RadialCluster"/>
    <dgm:cxn modelId="{960274EB-66AE-4E86-8AEF-F2E5E933F98F}" type="presParOf" srcId="{558125E6-351A-4E84-A303-C2F7E7241B3A}" destId="{DF782203-719C-4B44-BA4D-801D8605E3C2}" srcOrd="7" destOrd="0" presId="urn:microsoft.com/office/officeart/2008/layout/RadialCluster"/>
    <dgm:cxn modelId="{680DD67E-4340-4488-9B99-58E340FF16D0}" type="presParOf" srcId="{558125E6-351A-4E84-A303-C2F7E7241B3A}" destId="{FC60CAC7-DEB8-4CD3-877F-D2E5090A8D2A}" srcOrd="8" destOrd="0" presId="urn:microsoft.com/office/officeart/2008/layout/RadialCluster"/>
    <dgm:cxn modelId="{4404B5A8-11FF-440B-88A6-317EE54F9310}" type="presParOf" srcId="{558125E6-351A-4E84-A303-C2F7E7241B3A}" destId="{3C1FEEEC-5F3E-42BD-A934-A6D05D4E105E}" srcOrd="9" destOrd="0" presId="urn:microsoft.com/office/officeart/2008/layout/RadialCluster"/>
    <dgm:cxn modelId="{51F231BF-43AF-423A-B2EE-1AD355C001D4}" type="presParOf" srcId="{558125E6-351A-4E84-A303-C2F7E7241B3A}" destId="{61D23540-0DCC-4844-8964-E61F6AF5DA1E}" srcOrd="10" destOrd="0" presId="urn:microsoft.com/office/officeart/2008/layout/RadialCluster"/>
    <dgm:cxn modelId="{436A8897-7EFF-4F40-9C04-3ADB41B9F8B1}" type="presParOf" srcId="{558125E6-351A-4E84-A303-C2F7E7241B3A}" destId="{DF1797CB-AD3A-47EB-BC3E-AAF5B724923A}" srcOrd="11" destOrd="0" presId="urn:microsoft.com/office/officeart/2008/layout/RadialCluster"/>
    <dgm:cxn modelId="{399854C3-8E55-4297-AFE0-511E45EA13A9}" type="presParOf" srcId="{558125E6-351A-4E84-A303-C2F7E7241B3A}" destId="{D1D39BF4-6229-45A6-9C98-16036FCF8423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5CCC32-0B4E-4892-B9C4-A35F0F492297}" type="doc">
      <dgm:prSet loTypeId="urn:microsoft.com/office/officeart/2008/layout/RadialCluster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C82A2102-F34E-4EF8-8C5B-D51C426B2D80}">
      <dgm:prSet phldrT="[Text]" custT="1"/>
      <dgm:spPr/>
      <dgm:t>
        <a:bodyPr/>
        <a:lstStyle/>
        <a:p>
          <a:pPr marL="0" indent="0">
            <a:buFontTx/>
            <a:buNone/>
          </a:pPr>
          <a:endParaRPr lang="en-GB" sz="2000" b="0" dirty="0" smtClean="0">
            <a:solidFill>
              <a:schemeClr val="bg1"/>
            </a:solidFill>
          </a:endParaRPr>
        </a:p>
        <a:p>
          <a:pPr marL="0" indent="0">
            <a:buFontTx/>
            <a:buNone/>
          </a:pPr>
          <a:r>
            <a:rPr lang="en-GB" sz="2000" b="0" dirty="0" smtClean="0">
              <a:solidFill>
                <a:schemeClr val="bg1"/>
              </a:solidFill>
            </a:rPr>
            <a:t>Maritime Safety and Security (cont.)</a:t>
          </a:r>
        </a:p>
        <a:p>
          <a:endParaRPr lang="en-GB" sz="1400" dirty="0">
            <a:solidFill>
              <a:schemeClr val="tx1"/>
            </a:solidFill>
          </a:endParaRPr>
        </a:p>
      </dgm:t>
    </dgm:pt>
    <dgm:pt modelId="{ED779BF7-95D1-482A-BEBA-09EFED025A8F}" type="parTrans" cxnId="{A1CBFBE4-2D43-4D13-AF36-97E5CC84572C}">
      <dgm:prSet/>
      <dgm:spPr/>
      <dgm:t>
        <a:bodyPr/>
        <a:lstStyle/>
        <a:p>
          <a:endParaRPr lang="en-GB"/>
        </a:p>
      </dgm:t>
    </dgm:pt>
    <dgm:pt modelId="{776FCCBE-4223-4DAE-9116-FBC92204528B}" type="sibTrans" cxnId="{A1CBFBE4-2D43-4D13-AF36-97E5CC84572C}">
      <dgm:prSet/>
      <dgm:spPr/>
      <dgm:t>
        <a:bodyPr/>
        <a:lstStyle/>
        <a:p>
          <a:endParaRPr lang="en-GB"/>
        </a:p>
      </dgm:t>
    </dgm:pt>
    <dgm:pt modelId="{DEAAC880-064F-4C62-B438-B1EBE14C461A}">
      <dgm:prSet phldrT="[Text]" custT="1"/>
      <dgm:spPr/>
      <dgm:t>
        <a:bodyPr/>
        <a:lstStyle/>
        <a:p>
          <a:r>
            <a:rPr lang="en-GB" sz="1600" dirty="0" smtClean="0"/>
            <a:t>General law enforcement</a:t>
          </a:r>
          <a:endParaRPr lang="en-GB" sz="1600" dirty="0"/>
        </a:p>
      </dgm:t>
    </dgm:pt>
    <dgm:pt modelId="{057C8CE4-E39E-4B71-8747-56719BDA0433}" type="parTrans" cxnId="{7DD0EFE1-FF99-4B48-BA67-C16848F57D27}">
      <dgm:prSet/>
      <dgm:spPr/>
      <dgm:t>
        <a:bodyPr/>
        <a:lstStyle/>
        <a:p>
          <a:endParaRPr lang="en-GB"/>
        </a:p>
      </dgm:t>
    </dgm:pt>
    <dgm:pt modelId="{C22DFD68-7A8D-4B26-8A00-5A63CD000A2A}" type="sibTrans" cxnId="{7DD0EFE1-FF99-4B48-BA67-C16848F57D27}">
      <dgm:prSet/>
      <dgm:spPr/>
      <dgm:t>
        <a:bodyPr/>
        <a:lstStyle/>
        <a:p>
          <a:endParaRPr lang="en-GB"/>
        </a:p>
      </dgm:t>
    </dgm:pt>
    <dgm:pt modelId="{0B0F672A-5410-4EE4-A1EC-72DB4FF4CF5A}">
      <dgm:prSet phldrT="[Text]" custT="1"/>
      <dgm:spPr/>
      <dgm:t>
        <a:bodyPr/>
        <a:lstStyle/>
        <a:p>
          <a:r>
            <a:rPr lang="en-GB" sz="1600" dirty="0" smtClean="0"/>
            <a:t>Customs</a:t>
          </a:r>
          <a:endParaRPr lang="en-GB" sz="1600" dirty="0"/>
        </a:p>
      </dgm:t>
    </dgm:pt>
    <dgm:pt modelId="{F6EBFD8C-8BBA-44D5-9C8E-8B0AF7C95E50}" type="parTrans" cxnId="{C620E25B-CC61-4639-8885-573B9906B0E5}">
      <dgm:prSet/>
      <dgm:spPr/>
      <dgm:t>
        <a:bodyPr/>
        <a:lstStyle/>
        <a:p>
          <a:endParaRPr lang="en-GB"/>
        </a:p>
      </dgm:t>
    </dgm:pt>
    <dgm:pt modelId="{FAE655C4-AF93-4475-969E-16777A82C92C}" type="sibTrans" cxnId="{C620E25B-CC61-4639-8885-573B9906B0E5}">
      <dgm:prSet/>
      <dgm:spPr/>
      <dgm:t>
        <a:bodyPr/>
        <a:lstStyle/>
        <a:p>
          <a:endParaRPr lang="en-GB"/>
        </a:p>
      </dgm:t>
    </dgm:pt>
    <dgm:pt modelId="{55EC7895-B676-47D0-9858-54E88553ECBE}">
      <dgm:prSet phldrT="[Text]" custT="1"/>
      <dgm:spPr/>
      <dgm:t>
        <a:bodyPr/>
        <a:lstStyle/>
        <a:p>
          <a:r>
            <a:rPr lang="en-GB" sz="1600" dirty="0" smtClean="0"/>
            <a:t>Marine Environment</a:t>
          </a:r>
          <a:endParaRPr lang="en-GB" sz="1600" dirty="0"/>
        </a:p>
      </dgm:t>
    </dgm:pt>
    <dgm:pt modelId="{7E65FA9E-7379-4A4B-B848-09BA654114F1}" type="parTrans" cxnId="{3B0A3CE7-3B6C-473E-8124-BFD754B4C09D}">
      <dgm:prSet/>
      <dgm:spPr/>
      <dgm:t>
        <a:bodyPr/>
        <a:lstStyle/>
        <a:p>
          <a:endParaRPr lang="en-GB"/>
        </a:p>
      </dgm:t>
    </dgm:pt>
    <dgm:pt modelId="{4E1384BB-14E0-403F-BB63-B74BB3E25699}" type="sibTrans" cxnId="{3B0A3CE7-3B6C-473E-8124-BFD754B4C09D}">
      <dgm:prSet/>
      <dgm:spPr/>
      <dgm:t>
        <a:bodyPr/>
        <a:lstStyle/>
        <a:p>
          <a:endParaRPr lang="en-GB"/>
        </a:p>
      </dgm:t>
    </dgm:pt>
    <dgm:pt modelId="{6A13682E-AAD4-4422-83F9-E7022BA74AC9}">
      <dgm:prSet phldrT="[Text]" custT="1"/>
      <dgm:spPr/>
      <dgm:t>
        <a:bodyPr/>
        <a:lstStyle/>
        <a:p>
          <a:r>
            <a:rPr lang="en-GB" sz="1600" dirty="0" smtClean="0"/>
            <a:t>Fisheries Control</a:t>
          </a:r>
          <a:endParaRPr lang="en-GB" sz="1600" dirty="0"/>
        </a:p>
      </dgm:t>
    </dgm:pt>
    <dgm:pt modelId="{56474C84-9D9F-495E-A290-ABE7A7BC56B3}" type="parTrans" cxnId="{8EFDA229-AF18-4FB2-97C2-E149C57A52E8}">
      <dgm:prSet/>
      <dgm:spPr/>
      <dgm:t>
        <a:bodyPr/>
        <a:lstStyle/>
        <a:p>
          <a:endParaRPr lang="en-GB"/>
        </a:p>
      </dgm:t>
    </dgm:pt>
    <dgm:pt modelId="{D77D3E2D-153F-49BC-9E7F-DEEA5B72E4FD}" type="sibTrans" cxnId="{8EFDA229-AF18-4FB2-97C2-E149C57A52E8}">
      <dgm:prSet/>
      <dgm:spPr/>
      <dgm:t>
        <a:bodyPr/>
        <a:lstStyle/>
        <a:p>
          <a:endParaRPr lang="en-GB"/>
        </a:p>
      </dgm:t>
    </dgm:pt>
    <dgm:pt modelId="{861184BA-F1DE-4642-ADCC-18DA6BD6AB77}">
      <dgm:prSet phldrT="[Text]" custT="1"/>
      <dgm:spPr/>
      <dgm:t>
        <a:bodyPr/>
        <a:lstStyle/>
        <a:p>
          <a:r>
            <a:rPr lang="en-GB" sz="1600" dirty="0" smtClean="0"/>
            <a:t>Border control</a:t>
          </a:r>
          <a:endParaRPr lang="en-GB" sz="1600" dirty="0"/>
        </a:p>
      </dgm:t>
    </dgm:pt>
    <dgm:pt modelId="{8548A244-6E39-4A7C-881E-4232135BB0B1}" type="parTrans" cxnId="{320B9DC8-642B-4B61-A968-70C0D2B1531D}">
      <dgm:prSet/>
      <dgm:spPr/>
      <dgm:t>
        <a:bodyPr/>
        <a:lstStyle/>
        <a:p>
          <a:endParaRPr lang="en-GB"/>
        </a:p>
      </dgm:t>
    </dgm:pt>
    <dgm:pt modelId="{87B2C680-2613-472D-ABD5-4C7985FC2BC7}" type="sibTrans" cxnId="{320B9DC8-642B-4B61-A968-70C0D2B1531D}">
      <dgm:prSet/>
      <dgm:spPr/>
      <dgm:t>
        <a:bodyPr/>
        <a:lstStyle/>
        <a:p>
          <a:endParaRPr lang="en-GB"/>
        </a:p>
      </dgm:t>
    </dgm:pt>
    <dgm:pt modelId="{2895D28B-8596-4556-A682-7C8C3E1B50ED}">
      <dgm:prSet phldrT="[Text]" custT="1"/>
      <dgm:spPr/>
      <dgm:t>
        <a:bodyPr/>
        <a:lstStyle/>
        <a:p>
          <a:r>
            <a:rPr lang="en-GB" sz="1600" dirty="0" smtClean="0"/>
            <a:t>Defence</a:t>
          </a:r>
          <a:endParaRPr lang="en-GB" sz="1600" dirty="0"/>
        </a:p>
      </dgm:t>
    </dgm:pt>
    <dgm:pt modelId="{57007E52-85AE-4E9B-8786-91BF3DC199B7}" type="sibTrans" cxnId="{E094EBAE-789D-4CDF-842C-0DEAC8062706}">
      <dgm:prSet/>
      <dgm:spPr/>
      <dgm:t>
        <a:bodyPr/>
        <a:lstStyle/>
        <a:p>
          <a:endParaRPr lang="en-GB"/>
        </a:p>
      </dgm:t>
    </dgm:pt>
    <dgm:pt modelId="{3D57E95F-F5F8-420E-A8F0-35218E7D5172}" type="parTrans" cxnId="{E094EBAE-789D-4CDF-842C-0DEAC8062706}">
      <dgm:prSet/>
      <dgm:spPr/>
      <dgm:t>
        <a:bodyPr/>
        <a:lstStyle/>
        <a:p>
          <a:endParaRPr lang="en-GB"/>
        </a:p>
      </dgm:t>
    </dgm:pt>
    <dgm:pt modelId="{73301376-E4E8-4D21-B819-5D5BEA73BD6C}">
      <dgm:prSet/>
      <dgm:spPr/>
      <dgm:t>
        <a:bodyPr/>
        <a:lstStyle/>
        <a:p>
          <a:endParaRPr lang="en-GB"/>
        </a:p>
      </dgm:t>
    </dgm:pt>
    <dgm:pt modelId="{0FE7DEAB-1372-4242-9C3D-42E7AFDD5A5B}" type="parTrans" cxnId="{B8EBC9C8-1D73-4E51-A723-FE4C2CE67B78}">
      <dgm:prSet/>
      <dgm:spPr/>
      <dgm:t>
        <a:bodyPr/>
        <a:lstStyle/>
        <a:p>
          <a:endParaRPr lang="en-GB"/>
        </a:p>
      </dgm:t>
    </dgm:pt>
    <dgm:pt modelId="{7C9F6235-4FFE-4B62-A376-58349F1B3286}" type="sibTrans" cxnId="{B8EBC9C8-1D73-4E51-A723-FE4C2CE67B78}">
      <dgm:prSet/>
      <dgm:spPr/>
      <dgm:t>
        <a:bodyPr/>
        <a:lstStyle/>
        <a:p>
          <a:endParaRPr lang="en-GB"/>
        </a:p>
      </dgm:t>
    </dgm:pt>
    <dgm:pt modelId="{0EAB75A1-6481-4878-9F05-605F243C1386}">
      <dgm:prSet/>
      <dgm:spPr/>
      <dgm:t>
        <a:bodyPr/>
        <a:lstStyle/>
        <a:p>
          <a:endParaRPr lang="en-GB"/>
        </a:p>
      </dgm:t>
    </dgm:pt>
    <dgm:pt modelId="{B972D0C5-EA11-449C-B6BB-C8553553C24F}" type="parTrans" cxnId="{102B27AA-90F0-4D65-8C60-0FD1ACD99DB1}">
      <dgm:prSet/>
      <dgm:spPr/>
      <dgm:t>
        <a:bodyPr/>
        <a:lstStyle/>
        <a:p>
          <a:endParaRPr lang="en-GB"/>
        </a:p>
      </dgm:t>
    </dgm:pt>
    <dgm:pt modelId="{4010E368-D7CF-4C92-A029-1B8F17AED0C3}" type="sibTrans" cxnId="{102B27AA-90F0-4D65-8C60-0FD1ACD99DB1}">
      <dgm:prSet/>
      <dgm:spPr/>
      <dgm:t>
        <a:bodyPr/>
        <a:lstStyle/>
        <a:p>
          <a:endParaRPr lang="en-GB"/>
        </a:p>
      </dgm:t>
    </dgm:pt>
    <dgm:pt modelId="{FCD9A729-B2D4-46E2-AD40-9157D8F6A51D}" type="pres">
      <dgm:prSet presAssocID="{BF5CCC32-0B4E-4892-B9C4-A35F0F49229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558125E6-351A-4E84-A303-C2F7E7241B3A}" type="pres">
      <dgm:prSet presAssocID="{C82A2102-F34E-4EF8-8C5B-D51C426B2D80}" presName="singleCycle" presStyleCnt="0"/>
      <dgm:spPr/>
    </dgm:pt>
    <dgm:pt modelId="{0B008965-DD71-4591-8CC0-5C985F21EF4E}" type="pres">
      <dgm:prSet presAssocID="{C82A2102-F34E-4EF8-8C5B-D51C426B2D80}" presName="singleCenter" presStyleLbl="node1" presStyleIdx="0" presStyleCnt="7" custScaleX="400518" custScaleY="75850" custLinFactNeighborX="-196">
        <dgm:presLayoutVars>
          <dgm:chMax val="7"/>
          <dgm:chPref val="7"/>
        </dgm:presLayoutVars>
      </dgm:prSet>
      <dgm:spPr/>
      <dgm:t>
        <a:bodyPr/>
        <a:lstStyle/>
        <a:p>
          <a:endParaRPr lang="en-GB"/>
        </a:p>
      </dgm:t>
    </dgm:pt>
    <dgm:pt modelId="{F8657815-A3A4-415F-8603-4AD419E214E8}" type="pres">
      <dgm:prSet presAssocID="{057C8CE4-E39E-4B71-8747-56719BDA0433}" presName="Name56" presStyleLbl="parChTrans1D2" presStyleIdx="0" presStyleCnt="6"/>
      <dgm:spPr/>
      <dgm:t>
        <a:bodyPr/>
        <a:lstStyle/>
        <a:p>
          <a:endParaRPr lang="en-GB"/>
        </a:p>
      </dgm:t>
    </dgm:pt>
    <dgm:pt modelId="{5E09A283-B4C7-4E58-89AD-2A565261DA2D}" type="pres">
      <dgm:prSet presAssocID="{DEAAC880-064F-4C62-B438-B1EBE14C461A}" presName="text0" presStyleLbl="node1" presStyleIdx="1" presStyleCnt="7" custScaleX="251667" custScaleY="62572" custRadScaleRad="108205" custRadScaleInc="-402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BF8C004-865F-4337-8F7C-6C07D3800517}" type="pres">
      <dgm:prSet presAssocID="{F6EBFD8C-8BBA-44D5-9C8E-8B0AF7C95E50}" presName="Name56" presStyleLbl="parChTrans1D2" presStyleIdx="1" presStyleCnt="6"/>
      <dgm:spPr/>
      <dgm:t>
        <a:bodyPr/>
        <a:lstStyle/>
        <a:p>
          <a:endParaRPr lang="en-GB"/>
        </a:p>
      </dgm:t>
    </dgm:pt>
    <dgm:pt modelId="{0D737E3E-49B8-43A5-8DD0-C306C9F7CB65}" type="pres">
      <dgm:prSet presAssocID="{0B0F672A-5410-4EE4-A1EC-72DB4FF4CF5A}" presName="text0" presStyleLbl="node1" presStyleIdx="2" presStyleCnt="7" custScaleX="245292" custScaleY="51187" custRadScaleRad="233497" custRadScaleInc="534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49542E-6474-4D1C-B66A-CB7EB9C37750}" type="pres">
      <dgm:prSet presAssocID="{7E65FA9E-7379-4A4B-B848-09BA654114F1}" presName="Name56" presStyleLbl="parChTrans1D2" presStyleIdx="2" presStyleCnt="6"/>
      <dgm:spPr/>
      <dgm:t>
        <a:bodyPr/>
        <a:lstStyle/>
        <a:p>
          <a:endParaRPr lang="en-GB"/>
        </a:p>
      </dgm:t>
    </dgm:pt>
    <dgm:pt modelId="{D7785B2A-3B82-4A06-B18C-6169E6AC7222}" type="pres">
      <dgm:prSet presAssocID="{55EC7895-B676-47D0-9858-54E88553ECBE}" presName="text0" presStyleLbl="node1" presStyleIdx="3" presStyleCnt="7" custScaleX="276896" custScaleY="56184" custRadScaleRad="226290" custRadScaleInc="-150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782203-719C-4B44-BA4D-801D8605E3C2}" type="pres">
      <dgm:prSet presAssocID="{56474C84-9D9F-495E-A290-ABE7A7BC56B3}" presName="Name56" presStyleLbl="parChTrans1D2" presStyleIdx="3" presStyleCnt="6"/>
      <dgm:spPr/>
      <dgm:t>
        <a:bodyPr/>
        <a:lstStyle/>
        <a:p>
          <a:endParaRPr lang="en-GB"/>
        </a:p>
      </dgm:t>
    </dgm:pt>
    <dgm:pt modelId="{FC60CAC7-DEB8-4CD3-877F-D2E5090A8D2A}" type="pres">
      <dgm:prSet presAssocID="{6A13682E-AAD4-4422-83F9-E7022BA74AC9}" presName="text0" presStyleLbl="node1" presStyleIdx="4" presStyleCnt="7" custScaleX="239683" custScaleY="51213" custRadScaleRad="110879" custRadScaleInc="-26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C1FEEEC-5F3E-42BD-A934-A6D05D4E105E}" type="pres">
      <dgm:prSet presAssocID="{3D57E95F-F5F8-420E-A8F0-35218E7D5172}" presName="Name56" presStyleLbl="parChTrans1D2" presStyleIdx="4" presStyleCnt="6"/>
      <dgm:spPr/>
      <dgm:t>
        <a:bodyPr/>
        <a:lstStyle/>
        <a:p>
          <a:endParaRPr lang="en-GB"/>
        </a:p>
      </dgm:t>
    </dgm:pt>
    <dgm:pt modelId="{61D23540-0DCC-4844-8964-E61F6AF5DA1E}" type="pres">
      <dgm:prSet presAssocID="{2895D28B-8596-4556-A682-7C8C3E1B50ED}" presName="text0" presStyleLbl="node1" presStyleIdx="5" presStyleCnt="7" custScaleX="186059" custScaleY="47784" custRadScaleRad="248786" custRadScaleInc="674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1797CB-AD3A-47EB-BC3E-AAF5B724923A}" type="pres">
      <dgm:prSet presAssocID="{8548A244-6E39-4A7C-881E-4232135BB0B1}" presName="Name56" presStyleLbl="parChTrans1D2" presStyleIdx="5" presStyleCnt="6"/>
      <dgm:spPr/>
      <dgm:t>
        <a:bodyPr/>
        <a:lstStyle/>
        <a:p>
          <a:endParaRPr lang="en-GB"/>
        </a:p>
      </dgm:t>
    </dgm:pt>
    <dgm:pt modelId="{D1D39BF4-6229-45A6-9C98-16036FCF8423}" type="pres">
      <dgm:prSet presAssocID="{861184BA-F1DE-4642-ADCC-18DA6BD6AB77}" presName="text0" presStyleLbl="node1" presStyleIdx="6" presStyleCnt="7" custScaleX="215947" custScaleY="53109" custRadScaleRad="240279" custRadScaleInc="-673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654EC5A-6175-4837-B7DA-CC9088F13157}" type="presOf" srcId="{6A13682E-AAD4-4422-83F9-E7022BA74AC9}" destId="{FC60CAC7-DEB8-4CD3-877F-D2E5090A8D2A}" srcOrd="0" destOrd="0" presId="urn:microsoft.com/office/officeart/2008/layout/RadialCluster"/>
    <dgm:cxn modelId="{320B9DC8-642B-4B61-A968-70C0D2B1531D}" srcId="{C82A2102-F34E-4EF8-8C5B-D51C426B2D80}" destId="{861184BA-F1DE-4642-ADCC-18DA6BD6AB77}" srcOrd="5" destOrd="0" parTransId="{8548A244-6E39-4A7C-881E-4232135BB0B1}" sibTransId="{87B2C680-2613-472D-ABD5-4C7985FC2BC7}"/>
    <dgm:cxn modelId="{5CD55FCE-EFBD-4612-97FD-EDDEB291EF9C}" type="presOf" srcId="{DEAAC880-064F-4C62-B438-B1EBE14C461A}" destId="{5E09A283-B4C7-4E58-89AD-2A565261DA2D}" srcOrd="0" destOrd="0" presId="urn:microsoft.com/office/officeart/2008/layout/RadialCluster"/>
    <dgm:cxn modelId="{938D4E2C-3252-441C-9FB5-62A2E0A18FEA}" type="presOf" srcId="{3D57E95F-F5F8-420E-A8F0-35218E7D5172}" destId="{3C1FEEEC-5F3E-42BD-A934-A6D05D4E105E}" srcOrd="0" destOrd="0" presId="urn:microsoft.com/office/officeart/2008/layout/RadialCluster"/>
    <dgm:cxn modelId="{CAF5338F-68C4-466E-8BC4-FE1558324DAB}" type="presOf" srcId="{C82A2102-F34E-4EF8-8C5B-D51C426B2D80}" destId="{0B008965-DD71-4591-8CC0-5C985F21EF4E}" srcOrd="0" destOrd="0" presId="urn:microsoft.com/office/officeart/2008/layout/RadialCluster"/>
    <dgm:cxn modelId="{102B27AA-90F0-4D65-8C60-0FD1ACD99DB1}" srcId="{BF5CCC32-0B4E-4892-B9C4-A35F0F492297}" destId="{0EAB75A1-6481-4878-9F05-605F243C1386}" srcOrd="2" destOrd="0" parTransId="{B972D0C5-EA11-449C-B6BB-C8553553C24F}" sibTransId="{4010E368-D7CF-4C92-A029-1B8F17AED0C3}"/>
    <dgm:cxn modelId="{63CB20E0-C4DC-4174-A180-CB2C61479583}" type="presOf" srcId="{56474C84-9D9F-495E-A290-ABE7A7BC56B3}" destId="{DF782203-719C-4B44-BA4D-801D8605E3C2}" srcOrd="0" destOrd="0" presId="urn:microsoft.com/office/officeart/2008/layout/RadialCluster"/>
    <dgm:cxn modelId="{7DD0EFE1-FF99-4B48-BA67-C16848F57D27}" srcId="{C82A2102-F34E-4EF8-8C5B-D51C426B2D80}" destId="{DEAAC880-064F-4C62-B438-B1EBE14C461A}" srcOrd="0" destOrd="0" parTransId="{057C8CE4-E39E-4B71-8747-56719BDA0433}" sibTransId="{C22DFD68-7A8D-4B26-8A00-5A63CD000A2A}"/>
    <dgm:cxn modelId="{E094EBAE-789D-4CDF-842C-0DEAC8062706}" srcId="{C82A2102-F34E-4EF8-8C5B-D51C426B2D80}" destId="{2895D28B-8596-4556-A682-7C8C3E1B50ED}" srcOrd="4" destOrd="0" parTransId="{3D57E95F-F5F8-420E-A8F0-35218E7D5172}" sibTransId="{57007E52-85AE-4E9B-8786-91BF3DC199B7}"/>
    <dgm:cxn modelId="{464B45EC-B6C7-4121-B1A1-A3CFB9B9008C}" type="presOf" srcId="{2895D28B-8596-4556-A682-7C8C3E1B50ED}" destId="{61D23540-0DCC-4844-8964-E61F6AF5DA1E}" srcOrd="0" destOrd="0" presId="urn:microsoft.com/office/officeart/2008/layout/RadialCluster"/>
    <dgm:cxn modelId="{E60E2CFA-BF67-457D-896C-71A6E48A3518}" type="presOf" srcId="{8548A244-6E39-4A7C-881E-4232135BB0B1}" destId="{DF1797CB-AD3A-47EB-BC3E-AAF5B724923A}" srcOrd="0" destOrd="0" presId="urn:microsoft.com/office/officeart/2008/layout/RadialCluster"/>
    <dgm:cxn modelId="{FFDF2147-FEEC-435C-BF69-198A8CFF9165}" type="presOf" srcId="{7E65FA9E-7379-4A4B-B848-09BA654114F1}" destId="{DC49542E-6474-4D1C-B66A-CB7EB9C37750}" srcOrd="0" destOrd="0" presId="urn:microsoft.com/office/officeart/2008/layout/RadialCluster"/>
    <dgm:cxn modelId="{140823AF-8119-4754-8C0D-B40D37BF8691}" type="presOf" srcId="{0B0F672A-5410-4EE4-A1EC-72DB4FF4CF5A}" destId="{0D737E3E-49B8-43A5-8DD0-C306C9F7CB65}" srcOrd="0" destOrd="0" presId="urn:microsoft.com/office/officeart/2008/layout/RadialCluster"/>
    <dgm:cxn modelId="{845F3A29-C43B-4D62-A2F4-410A7917AAD6}" type="presOf" srcId="{BF5CCC32-0B4E-4892-B9C4-A35F0F492297}" destId="{FCD9A729-B2D4-46E2-AD40-9157D8F6A51D}" srcOrd="0" destOrd="0" presId="urn:microsoft.com/office/officeart/2008/layout/RadialCluster"/>
    <dgm:cxn modelId="{3B0A3CE7-3B6C-473E-8124-BFD754B4C09D}" srcId="{C82A2102-F34E-4EF8-8C5B-D51C426B2D80}" destId="{55EC7895-B676-47D0-9858-54E88553ECBE}" srcOrd="2" destOrd="0" parTransId="{7E65FA9E-7379-4A4B-B848-09BA654114F1}" sibTransId="{4E1384BB-14E0-403F-BB63-B74BB3E25699}"/>
    <dgm:cxn modelId="{8EFDA229-AF18-4FB2-97C2-E149C57A52E8}" srcId="{C82A2102-F34E-4EF8-8C5B-D51C426B2D80}" destId="{6A13682E-AAD4-4422-83F9-E7022BA74AC9}" srcOrd="3" destOrd="0" parTransId="{56474C84-9D9F-495E-A290-ABE7A7BC56B3}" sibTransId="{D77D3E2D-153F-49BC-9E7F-DEEA5B72E4FD}"/>
    <dgm:cxn modelId="{A1CBFBE4-2D43-4D13-AF36-97E5CC84572C}" srcId="{BF5CCC32-0B4E-4892-B9C4-A35F0F492297}" destId="{C82A2102-F34E-4EF8-8C5B-D51C426B2D80}" srcOrd="0" destOrd="0" parTransId="{ED779BF7-95D1-482A-BEBA-09EFED025A8F}" sibTransId="{776FCCBE-4223-4DAE-9116-FBC92204528B}"/>
    <dgm:cxn modelId="{22F2ABBC-4D60-4AB0-83B9-85DEFFC5D276}" type="presOf" srcId="{F6EBFD8C-8BBA-44D5-9C8E-8B0AF7C95E50}" destId="{DBF8C004-865F-4337-8F7C-6C07D3800517}" srcOrd="0" destOrd="0" presId="urn:microsoft.com/office/officeart/2008/layout/RadialCluster"/>
    <dgm:cxn modelId="{D949A3A8-2595-4F46-B417-6BBBC0F34C6F}" type="presOf" srcId="{55EC7895-B676-47D0-9858-54E88553ECBE}" destId="{D7785B2A-3B82-4A06-B18C-6169E6AC7222}" srcOrd="0" destOrd="0" presId="urn:microsoft.com/office/officeart/2008/layout/RadialCluster"/>
    <dgm:cxn modelId="{C620E25B-CC61-4639-8885-573B9906B0E5}" srcId="{C82A2102-F34E-4EF8-8C5B-D51C426B2D80}" destId="{0B0F672A-5410-4EE4-A1EC-72DB4FF4CF5A}" srcOrd="1" destOrd="0" parTransId="{F6EBFD8C-8BBA-44D5-9C8E-8B0AF7C95E50}" sibTransId="{FAE655C4-AF93-4475-969E-16777A82C92C}"/>
    <dgm:cxn modelId="{70296BA6-26D8-4CC5-BA4B-4F8F5AE4C97D}" type="presOf" srcId="{057C8CE4-E39E-4B71-8747-56719BDA0433}" destId="{F8657815-A3A4-415F-8603-4AD419E214E8}" srcOrd="0" destOrd="0" presId="urn:microsoft.com/office/officeart/2008/layout/RadialCluster"/>
    <dgm:cxn modelId="{B7D7241A-7EC1-435A-A796-88AC7D04964F}" type="presOf" srcId="{861184BA-F1DE-4642-ADCC-18DA6BD6AB77}" destId="{D1D39BF4-6229-45A6-9C98-16036FCF8423}" srcOrd="0" destOrd="0" presId="urn:microsoft.com/office/officeart/2008/layout/RadialCluster"/>
    <dgm:cxn modelId="{B8EBC9C8-1D73-4E51-A723-FE4C2CE67B78}" srcId="{BF5CCC32-0B4E-4892-B9C4-A35F0F492297}" destId="{73301376-E4E8-4D21-B819-5D5BEA73BD6C}" srcOrd="1" destOrd="0" parTransId="{0FE7DEAB-1372-4242-9C3D-42E7AFDD5A5B}" sibTransId="{7C9F6235-4FFE-4B62-A376-58349F1B3286}"/>
    <dgm:cxn modelId="{58359E15-E08F-42CA-89F1-CF9332F87095}" type="presParOf" srcId="{FCD9A729-B2D4-46E2-AD40-9157D8F6A51D}" destId="{558125E6-351A-4E84-A303-C2F7E7241B3A}" srcOrd="0" destOrd="0" presId="urn:microsoft.com/office/officeart/2008/layout/RadialCluster"/>
    <dgm:cxn modelId="{861AB7BC-C891-464D-8287-DBCEF9361F1F}" type="presParOf" srcId="{558125E6-351A-4E84-A303-C2F7E7241B3A}" destId="{0B008965-DD71-4591-8CC0-5C985F21EF4E}" srcOrd="0" destOrd="0" presId="urn:microsoft.com/office/officeart/2008/layout/RadialCluster"/>
    <dgm:cxn modelId="{CAEAA851-DBC5-493D-ABE7-11C970BA4BCE}" type="presParOf" srcId="{558125E6-351A-4E84-A303-C2F7E7241B3A}" destId="{F8657815-A3A4-415F-8603-4AD419E214E8}" srcOrd="1" destOrd="0" presId="urn:microsoft.com/office/officeart/2008/layout/RadialCluster"/>
    <dgm:cxn modelId="{F61BAA5E-57A2-411E-A6DA-57ECC75973A4}" type="presParOf" srcId="{558125E6-351A-4E84-A303-C2F7E7241B3A}" destId="{5E09A283-B4C7-4E58-89AD-2A565261DA2D}" srcOrd="2" destOrd="0" presId="urn:microsoft.com/office/officeart/2008/layout/RadialCluster"/>
    <dgm:cxn modelId="{14B8A93E-F205-4631-A4E4-2FB1A4969608}" type="presParOf" srcId="{558125E6-351A-4E84-A303-C2F7E7241B3A}" destId="{DBF8C004-865F-4337-8F7C-6C07D3800517}" srcOrd="3" destOrd="0" presId="urn:microsoft.com/office/officeart/2008/layout/RadialCluster"/>
    <dgm:cxn modelId="{AACC019C-4EFF-43C6-AAC4-B9000558C95F}" type="presParOf" srcId="{558125E6-351A-4E84-A303-C2F7E7241B3A}" destId="{0D737E3E-49B8-43A5-8DD0-C306C9F7CB65}" srcOrd="4" destOrd="0" presId="urn:microsoft.com/office/officeart/2008/layout/RadialCluster"/>
    <dgm:cxn modelId="{9F280645-3209-42AE-A45E-48AF1CAD962D}" type="presParOf" srcId="{558125E6-351A-4E84-A303-C2F7E7241B3A}" destId="{DC49542E-6474-4D1C-B66A-CB7EB9C37750}" srcOrd="5" destOrd="0" presId="urn:microsoft.com/office/officeart/2008/layout/RadialCluster"/>
    <dgm:cxn modelId="{018C788D-3C1C-433D-9A24-929F65934141}" type="presParOf" srcId="{558125E6-351A-4E84-A303-C2F7E7241B3A}" destId="{D7785B2A-3B82-4A06-B18C-6169E6AC7222}" srcOrd="6" destOrd="0" presId="urn:microsoft.com/office/officeart/2008/layout/RadialCluster"/>
    <dgm:cxn modelId="{09EF3888-E203-4649-B34B-106CD6156AC2}" type="presParOf" srcId="{558125E6-351A-4E84-A303-C2F7E7241B3A}" destId="{DF782203-719C-4B44-BA4D-801D8605E3C2}" srcOrd="7" destOrd="0" presId="urn:microsoft.com/office/officeart/2008/layout/RadialCluster"/>
    <dgm:cxn modelId="{051137AB-CB15-4ED6-8590-E35451D19C04}" type="presParOf" srcId="{558125E6-351A-4E84-A303-C2F7E7241B3A}" destId="{FC60CAC7-DEB8-4CD3-877F-D2E5090A8D2A}" srcOrd="8" destOrd="0" presId="urn:microsoft.com/office/officeart/2008/layout/RadialCluster"/>
    <dgm:cxn modelId="{D2A77CD2-3AA2-4DCC-B08F-E67108803415}" type="presParOf" srcId="{558125E6-351A-4E84-A303-C2F7E7241B3A}" destId="{3C1FEEEC-5F3E-42BD-A934-A6D05D4E105E}" srcOrd="9" destOrd="0" presId="urn:microsoft.com/office/officeart/2008/layout/RadialCluster"/>
    <dgm:cxn modelId="{8C4E42E1-4527-479F-AB44-E568419079F8}" type="presParOf" srcId="{558125E6-351A-4E84-A303-C2F7E7241B3A}" destId="{61D23540-0DCC-4844-8964-E61F6AF5DA1E}" srcOrd="10" destOrd="0" presId="urn:microsoft.com/office/officeart/2008/layout/RadialCluster"/>
    <dgm:cxn modelId="{0438ED27-6083-4B9E-ADC5-72F06BB96CE0}" type="presParOf" srcId="{558125E6-351A-4E84-A303-C2F7E7241B3A}" destId="{DF1797CB-AD3A-47EB-BC3E-AAF5B724923A}" srcOrd="11" destOrd="0" presId="urn:microsoft.com/office/officeart/2008/layout/RadialCluster"/>
    <dgm:cxn modelId="{C8CF55FA-8AA8-43BE-B4DE-A947FF755015}" type="presParOf" srcId="{558125E6-351A-4E84-A303-C2F7E7241B3A}" destId="{D1D39BF4-6229-45A6-9C98-16036FCF8423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5CCC32-0B4E-4892-B9C4-A35F0F492297}" type="doc">
      <dgm:prSet loTypeId="urn:microsoft.com/office/officeart/2008/layout/RadialCluster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C82A2102-F34E-4EF8-8C5B-D51C426B2D80}">
      <dgm:prSet phldrT="[Text]" custT="1"/>
      <dgm:spPr/>
      <dgm:t>
        <a:bodyPr/>
        <a:lstStyle/>
        <a:p>
          <a:r>
            <a:rPr lang="en-GB" sz="2000" dirty="0" smtClean="0">
              <a:solidFill>
                <a:schemeClr val="bg1"/>
              </a:solidFill>
            </a:rPr>
            <a:t>Customs</a:t>
          </a:r>
        </a:p>
        <a:p>
          <a:r>
            <a:rPr lang="en-GB" sz="1400" dirty="0" smtClean="0">
              <a:solidFill>
                <a:schemeClr val="tx1"/>
              </a:solidFill>
            </a:rPr>
            <a:t>- </a:t>
          </a:r>
          <a:r>
            <a:rPr lang="en-US" sz="1400" dirty="0" smtClean="0">
              <a:solidFill>
                <a:schemeClr val="tx1"/>
              </a:solidFill>
            </a:rPr>
            <a:t>Customs declarations and accompanying documents</a:t>
          </a:r>
          <a:endParaRPr lang="da-DK" sz="1400" dirty="0" smtClean="0">
            <a:solidFill>
              <a:schemeClr val="tx1"/>
            </a:solidFill>
          </a:endParaRPr>
        </a:p>
        <a:p>
          <a:r>
            <a:rPr lang="en-US" sz="1400" dirty="0" smtClean="0">
              <a:solidFill>
                <a:schemeClr val="tx1"/>
              </a:solidFill>
            </a:rPr>
            <a:t>- Customs control information </a:t>
          </a:r>
          <a:endParaRPr lang="en-GB" sz="1400" dirty="0">
            <a:solidFill>
              <a:schemeClr val="tx1"/>
            </a:solidFill>
          </a:endParaRPr>
        </a:p>
      </dgm:t>
    </dgm:pt>
    <dgm:pt modelId="{ED779BF7-95D1-482A-BEBA-09EFED025A8F}" type="parTrans" cxnId="{A1CBFBE4-2D43-4D13-AF36-97E5CC84572C}">
      <dgm:prSet/>
      <dgm:spPr/>
      <dgm:t>
        <a:bodyPr/>
        <a:lstStyle/>
        <a:p>
          <a:endParaRPr lang="en-GB"/>
        </a:p>
      </dgm:t>
    </dgm:pt>
    <dgm:pt modelId="{776FCCBE-4223-4DAE-9116-FBC92204528B}" type="sibTrans" cxnId="{A1CBFBE4-2D43-4D13-AF36-97E5CC84572C}">
      <dgm:prSet/>
      <dgm:spPr/>
      <dgm:t>
        <a:bodyPr/>
        <a:lstStyle/>
        <a:p>
          <a:endParaRPr lang="en-GB"/>
        </a:p>
      </dgm:t>
    </dgm:pt>
    <dgm:pt modelId="{DEAAC880-064F-4C62-B438-B1EBE14C461A}">
      <dgm:prSet phldrT="[Text]" custT="1"/>
      <dgm:spPr/>
      <dgm:t>
        <a:bodyPr/>
        <a:lstStyle/>
        <a:p>
          <a:r>
            <a:rPr lang="en-GB" sz="1600" dirty="0" smtClean="0"/>
            <a:t>General law enforcement</a:t>
          </a:r>
          <a:endParaRPr lang="en-GB" sz="1600" dirty="0"/>
        </a:p>
      </dgm:t>
    </dgm:pt>
    <dgm:pt modelId="{057C8CE4-E39E-4B71-8747-56719BDA0433}" type="parTrans" cxnId="{7DD0EFE1-FF99-4B48-BA67-C16848F57D27}">
      <dgm:prSet/>
      <dgm:spPr/>
      <dgm:t>
        <a:bodyPr/>
        <a:lstStyle/>
        <a:p>
          <a:endParaRPr lang="en-GB"/>
        </a:p>
      </dgm:t>
    </dgm:pt>
    <dgm:pt modelId="{C22DFD68-7A8D-4B26-8A00-5A63CD000A2A}" type="sibTrans" cxnId="{7DD0EFE1-FF99-4B48-BA67-C16848F57D27}">
      <dgm:prSet/>
      <dgm:spPr/>
      <dgm:t>
        <a:bodyPr/>
        <a:lstStyle/>
        <a:p>
          <a:endParaRPr lang="en-GB"/>
        </a:p>
      </dgm:t>
    </dgm:pt>
    <dgm:pt modelId="{0B0F672A-5410-4EE4-A1EC-72DB4FF4CF5A}">
      <dgm:prSet phldrT="[Text]" custT="1"/>
      <dgm:spPr/>
      <dgm:t>
        <a:bodyPr/>
        <a:lstStyle/>
        <a:p>
          <a:r>
            <a:rPr lang="en-GB" sz="1600" dirty="0" smtClean="0"/>
            <a:t>Fisheries Control</a:t>
          </a:r>
          <a:endParaRPr lang="en-GB" sz="1600" dirty="0"/>
        </a:p>
      </dgm:t>
    </dgm:pt>
    <dgm:pt modelId="{F6EBFD8C-8BBA-44D5-9C8E-8B0AF7C95E50}" type="parTrans" cxnId="{C620E25B-CC61-4639-8885-573B9906B0E5}">
      <dgm:prSet/>
      <dgm:spPr/>
      <dgm:t>
        <a:bodyPr/>
        <a:lstStyle/>
        <a:p>
          <a:endParaRPr lang="en-GB"/>
        </a:p>
      </dgm:t>
    </dgm:pt>
    <dgm:pt modelId="{FAE655C4-AF93-4475-969E-16777A82C92C}" type="sibTrans" cxnId="{C620E25B-CC61-4639-8885-573B9906B0E5}">
      <dgm:prSet/>
      <dgm:spPr/>
      <dgm:t>
        <a:bodyPr/>
        <a:lstStyle/>
        <a:p>
          <a:endParaRPr lang="en-GB"/>
        </a:p>
      </dgm:t>
    </dgm:pt>
    <dgm:pt modelId="{55EC7895-B676-47D0-9858-54E88553ECBE}">
      <dgm:prSet phldrT="[Text]" custT="1"/>
      <dgm:spPr/>
      <dgm:t>
        <a:bodyPr/>
        <a:lstStyle/>
        <a:p>
          <a:r>
            <a:rPr lang="en-GB" sz="1600" dirty="0" smtClean="0"/>
            <a:t>Marine Environment</a:t>
          </a:r>
          <a:endParaRPr lang="en-GB" sz="1600" dirty="0"/>
        </a:p>
      </dgm:t>
    </dgm:pt>
    <dgm:pt modelId="{7E65FA9E-7379-4A4B-B848-09BA654114F1}" type="parTrans" cxnId="{3B0A3CE7-3B6C-473E-8124-BFD754B4C09D}">
      <dgm:prSet/>
      <dgm:spPr/>
      <dgm:t>
        <a:bodyPr/>
        <a:lstStyle/>
        <a:p>
          <a:endParaRPr lang="en-GB"/>
        </a:p>
      </dgm:t>
    </dgm:pt>
    <dgm:pt modelId="{4E1384BB-14E0-403F-BB63-B74BB3E25699}" type="sibTrans" cxnId="{3B0A3CE7-3B6C-473E-8124-BFD754B4C09D}">
      <dgm:prSet/>
      <dgm:spPr/>
      <dgm:t>
        <a:bodyPr/>
        <a:lstStyle/>
        <a:p>
          <a:endParaRPr lang="en-GB"/>
        </a:p>
      </dgm:t>
    </dgm:pt>
    <dgm:pt modelId="{6A13682E-AAD4-4422-83F9-E7022BA74AC9}">
      <dgm:prSet phldrT="[Text]" custT="1"/>
      <dgm:spPr/>
      <dgm:t>
        <a:bodyPr/>
        <a:lstStyle/>
        <a:p>
          <a:r>
            <a:rPr lang="en-GB" sz="1600" dirty="0" smtClean="0"/>
            <a:t>Safety and Security</a:t>
          </a:r>
          <a:endParaRPr lang="en-GB" sz="1600" dirty="0"/>
        </a:p>
      </dgm:t>
    </dgm:pt>
    <dgm:pt modelId="{56474C84-9D9F-495E-A290-ABE7A7BC56B3}" type="parTrans" cxnId="{8EFDA229-AF18-4FB2-97C2-E149C57A52E8}">
      <dgm:prSet/>
      <dgm:spPr/>
      <dgm:t>
        <a:bodyPr/>
        <a:lstStyle/>
        <a:p>
          <a:endParaRPr lang="en-GB"/>
        </a:p>
      </dgm:t>
    </dgm:pt>
    <dgm:pt modelId="{D77D3E2D-153F-49BC-9E7F-DEEA5B72E4FD}" type="sibTrans" cxnId="{8EFDA229-AF18-4FB2-97C2-E149C57A52E8}">
      <dgm:prSet/>
      <dgm:spPr/>
      <dgm:t>
        <a:bodyPr/>
        <a:lstStyle/>
        <a:p>
          <a:endParaRPr lang="en-GB"/>
        </a:p>
      </dgm:t>
    </dgm:pt>
    <dgm:pt modelId="{861184BA-F1DE-4642-ADCC-18DA6BD6AB77}">
      <dgm:prSet phldrT="[Text]" custT="1"/>
      <dgm:spPr/>
      <dgm:t>
        <a:bodyPr/>
        <a:lstStyle/>
        <a:p>
          <a:r>
            <a:rPr lang="en-GB" sz="1600" dirty="0" smtClean="0"/>
            <a:t>Border control</a:t>
          </a:r>
          <a:endParaRPr lang="en-GB" sz="1600" dirty="0"/>
        </a:p>
      </dgm:t>
    </dgm:pt>
    <dgm:pt modelId="{8548A244-6E39-4A7C-881E-4232135BB0B1}" type="parTrans" cxnId="{320B9DC8-642B-4B61-A968-70C0D2B1531D}">
      <dgm:prSet/>
      <dgm:spPr/>
      <dgm:t>
        <a:bodyPr/>
        <a:lstStyle/>
        <a:p>
          <a:endParaRPr lang="en-GB"/>
        </a:p>
      </dgm:t>
    </dgm:pt>
    <dgm:pt modelId="{87B2C680-2613-472D-ABD5-4C7985FC2BC7}" type="sibTrans" cxnId="{320B9DC8-642B-4B61-A968-70C0D2B1531D}">
      <dgm:prSet/>
      <dgm:spPr/>
      <dgm:t>
        <a:bodyPr/>
        <a:lstStyle/>
        <a:p>
          <a:endParaRPr lang="en-GB"/>
        </a:p>
      </dgm:t>
    </dgm:pt>
    <dgm:pt modelId="{2895D28B-8596-4556-A682-7C8C3E1B50ED}">
      <dgm:prSet phldrT="[Text]" custT="1"/>
      <dgm:spPr/>
      <dgm:t>
        <a:bodyPr/>
        <a:lstStyle/>
        <a:p>
          <a:r>
            <a:rPr lang="en-GB" sz="1600" dirty="0" smtClean="0"/>
            <a:t>Defence</a:t>
          </a:r>
          <a:endParaRPr lang="en-GB" sz="1600" dirty="0"/>
        </a:p>
      </dgm:t>
    </dgm:pt>
    <dgm:pt modelId="{57007E52-85AE-4E9B-8786-91BF3DC199B7}" type="sibTrans" cxnId="{E094EBAE-789D-4CDF-842C-0DEAC8062706}">
      <dgm:prSet/>
      <dgm:spPr/>
      <dgm:t>
        <a:bodyPr/>
        <a:lstStyle/>
        <a:p>
          <a:endParaRPr lang="en-GB"/>
        </a:p>
      </dgm:t>
    </dgm:pt>
    <dgm:pt modelId="{3D57E95F-F5F8-420E-A8F0-35218E7D5172}" type="parTrans" cxnId="{E094EBAE-789D-4CDF-842C-0DEAC8062706}">
      <dgm:prSet/>
      <dgm:spPr/>
      <dgm:t>
        <a:bodyPr/>
        <a:lstStyle/>
        <a:p>
          <a:endParaRPr lang="en-GB"/>
        </a:p>
      </dgm:t>
    </dgm:pt>
    <dgm:pt modelId="{D6DCCB70-5CC7-4B84-8D28-810CC6EDF2AC}">
      <dgm:prSet/>
      <dgm:spPr/>
      <dgm:t>
        <a:bodyPr/>
        <a:lstStyle/>
        <a:p>
          <a:endParaRPr lang="en-GB"/>
        </a:p>
      </dgm:t>
    </dgm:pt>
    <dgm:pt modelId="{CD0C25AF-2BCE-4B4B-B769-0E45FCD4FFEE}" type="parTrans" cxnId="{FA3AD2A0-7D5F-4AF9-9A7C-E571AA6F808E}">
      <dgm:prSet/>
      <dgm:spPr/>
      <dgm:t>
        <a:bodyPr/>
        <a:lstStyle/>
        <a:p>
          <a:endParaRPr lang="en-GB"/>
        </a:p>
      </dgm:t>
    </dgm:pt>
    <dgm:pt modelId="{2EBCC58E-95E6-4A3F-A519-42E671534D41}" type="sibTrans" cxnId="{FA3AD2A0-7D5F-4AF9-9A7C-E571AA6F808E}">
      <dgm:prSet/>
      <dgm:spPr/>
      <dgm:t>
        <a:bodyPr/>
        <a:lstStyle/>
        <a:p>
          <a:endParaRPr lang="en-GB"/>
        </a:p>
      </dgm:t>
    </dgm:pt>
    <dgm:pt modelId="{8E6526D0-0B22-4020-94DE-F1A606FD0C27}">
      <dgm:prSet/>
      <dgm:spPr/>
      <dgm:t>
        <a:bodyPr/>
        <a:lstStyle/>
        <a:p>
          <a:endParaRPr lang="en-GB"/>
        </a:p>
      </dgm:t>
    </dgm:pt>
    <dgm:pt modelId="{28463C79-B33D-4D37-A042-4996781BE691}" type="parTrans" cxnId="{1A0EA961-7B2F-4466-8C94-ED134C414EE2}">
      <dgm:prSet/>
      <dgm:spPr/>
      <dgm:t>
        <a:bodyPr/>
        <a:lstStyle/>
        <a:p>
          <a:endParaRPr lang="en-GB"/>
        </a:p>
      </dgm:t>
    </dgm:pt>
    <dgm:pt modelId="{E6AB950B-E1CE-479F-AA82-B08DA02F4BF6}" type="sibTrans" cxnId="{1A0EA961-7B2F-4466-8C94-ED134C414EE2}">
      <dgm:prSet/>
      <dgm:spPr/>
      <dgm:t>
        <a:bodyPr/>
        <a:lstStyle/>
        <a:p>
          <a:endParaRPr lang="en-GB"/>
        </a:p>
      </dgm:t>
    </dgm:pt>
    <dgm:pt modelId="{D1DAB5E6-4DC5-4646-AB15-3BEC95615388}">
      <dgm:prSet/>
      <dgm:spPr/>
      <dgm:t>
        <a:bodyPr/>
        <a:lstStyle/>
        <a:p>
          <a:endParaRPr lang="en-GB"/>
        </a:p>
      </dgm:t>
    </dgm:pt>
    <dgm:pt modelId="{430537FB-0A29-4DF0-BFEF-CC9ADAAEB1DE}" type="parTrans" cxnId="{0FA10B1C-4E3C-449F-A3D3-A2E578B6D803}">
      <dgm:prSet/>
      <dgm:spPr/>
      <dgm:t>
        <a:bodyPr/>
        <a:lstStyle/>
        <a:p>
          <a:endParaRPr lang="en-GB"/>
        </a:p>
      </dgm:t>
    </dgm:pt>
    <dgm:pt modelId="{8CC57493-A4AE-4B54-BCBC-783C44A1BB56}" type="sibTrans" cxnId="{0FA10B1C-4E3C-449F-A3D3-A2E578B6D803}">
      <dgm:prSet/>
      <dgm:spPr/>
      <dgm:t>
        <a:bodyPr/>
        <a:lstStyle/>
        <a:p>
          <a:endParaRPr lang="en-GB"/>
        </a:p>
      </dgm:t>
    </dgm:pt>
    <dgm:pt modelId="{00CC6F2F-4567-4F60-A62B-D01130B41C55}">
      <dgm:prSet/>
      <dgm:spPr/>
      <dgm:t>
        <a:bodyPr/>
        <a:lstStyle/>
        <a:p>
          <a:endParaRPr lang="en-GB"/>
        </a:p>
      </dgm:t>
    </dgm:pt>
    <dgm:pt modelId="{FC3F36DB-318B-44D3-AA36-EBA220DB8F0C}" type="parTrans" cxnId="{D4CBA5A5-C808-4E5E-ABF4-5A035D4377EE}">
      <dgm:prSet/>
      <dgm:spPr/>
      <dgm:t>
        <a:bodyPr/>
        <a:lstStyle/>
        <a:p>
          <a:endParaRPr lang="en-GB"/>
        </a:p>
      </dgm:t>
    </dgm:pt>
    <dgm:pt modelId="{F1B5E7AE-06B3-4FC8-B1DD-54938063F9A5}" type="sibTrans" cxnId="{D4CBA5A5-C808-4E5E-ABF4-5A035D4377EE}">
      <dgm:prSet/>
      <dgm:spPr/>
      <dgm:t>
        <a:bodyPr/>
        <a:lstStyle/>
        <a:p>
          <a:endParaRPr lang="en-GB"/>
        </a:p>
      </dgm:t>
    </dgm:pt>
    <dgm:pt modelId="{FCD9A729-B2D4-46E2-AD40-9157D8F6A51D}" type="pres">
      <dgm:prSet presAssocID="{BF5CCC32-0B4E-4892-B9C4-A35F0F49229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558125E6-351A-4E84-A303-C2F7E7241B3A}" type="pres">
      <dgm:prSet presAssocID="{C82A2102-F34E-4EF8-8C5B-D51C426B2D80}" presName="singleCycle" presStyleCnt="0"/>
      <dgm:spPr/>
    </dgm:pt>
    <dgm:pt modelId="{0B008965-DD71-4591-8CC0-5C985F21EF4E}" type="pres">
      <dgm:prSet presAssocID="{C82A2102-F34E-4EF8-8C5B-D51C426B2D80}" presName="singleCenter" presStyleLbl="node1" presStyleIdx="0" presStyleCnt="7" custScaleX="468565" custScaleY="134502">
        <dgm:presLayoutVars>
          <dgm:chMax val="7"/>
          <dgm:chPref val="7"/>
        </dgm:presLayoutVars>
      </dgm:prSet>
      <dgm:spPr/>
      <dgm:t>
        <a:bodyPr/>
        <a:lstStyle/>
        <a:p>
          <a:endParaRPr lang="en-GB"/>
        </a:p>
      </dgm:t>
    </dgm:pt>
    <dgm:pt modelId="{F8657815-A3A4-415F-8603-4AD419E214E8}" type="pres">
      <dgm:prSet presAssocID="{057C8CE4-E39E-4B71-8747-56719BDA0433}" presName="Name56" presStyleLbl="parChTrans1D2" presStyleIdx="0" presStyleCnt="6"/>
      <dgm:spPr/>
      <dgm:t>
        <a:bodyPr/>
        <a:lstStyle/>
        <a:p>
          <a:endParaRPr lang="en-GB"/>
        </a:p>
      </dgm:t>
    </dgm:pt>
    <dgm:pt modelId="{5E09A283-B4C7-4E58-89AD-2A565261DA2D}" type="pres">
      <dgm:prSet presAssocID="{DEAAC880-064F-4C62-B438-B1EBE14C461A}" presName="text0" presStyleLbl="node1" presStyleIdx="1" presStyleCnt="7" custScaleX="251667" custScaleY="65528" custRadScaleRad="106101" custRadScaleInc="-135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BF8C004-865F-4337-8F7C-6C07D3800517}" type="pres">
      <dgm:prSet presAssocID="{F6EBFD8C-8BBA-44D5-9C8E-8B0AF7C95E50}" presName="Name56" presStyleLbl="parChTrans1D2" presStyleIdx="1" presStyleCnt="6"/>
      <dgm:spPr/>
      <dgm:t>
        <a:bodyPr/>
        <a:lstStyle/>
        <a:p>
          <a:endParaRPr lang="en-GB"/>
        </a:p>
      </dgm:t>
    </dgm:pt>
    <dgm:pt modelId="{0D737E3E-49B8-43A5-8DD0-C306C9F7CB65}" type="pres">
      <dgm:prSet presAssocID="{0B0F672A-5410-4EE4-A1EC-72DB4FF4CF5A}" presName="text0" presStyleLbl="node1" presStyleIdx="2" presStyleCnt="7" custScaleX="245292" custScaleY="51186" custRadScaleRad="233155" custRadScaleInc="484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49542E-6474-4D1C-B66A-CB7EB9C37750}" type="pres">
      <dgm:prSet presAssocID="{7E65FA9E-7379-4A4B-B848-09BA654114F1}" presName="Name56" presStyleLbl="parChTrans1D2" presStyleIdx="2" presStyleCnt="6"/>
      <dgm:spPr/>
      <dgm:t>
        <a:bodyPr/>
        <a:lstStyle/>
        <a:p>
          <a:endParaRPr lang="en-GB"/>
        </a:p>
      </dgm:t>
    </dgm:pt>
    <dgm:pt modelId="{D7785B2A-3B82-4A06-B18C-6169E6AC7222}" type="pres">
      <dgm:prSet presAssocID="{55EC7895-B676-47D0-9858-54E88553ECBE}" presName="text0" presStyleLbl="node1" presStyleIdx="3" presStyleCnt="7" custScaleX="276896" custScaleY="65850" custRadScaleRad="224698" custRadScaleInc="-391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782203-719C-4B44-BA4D-801D8605E3C2}" type="pres">
      <dgm:prSet presAssocID="{56474C84-9D9F-495E-A290-ABE7A7BC56B3}" presName="Name56" presStyleLbl="parChTrans1D2" presStyleIdx="3" presStyleCnt="6"/>
      <dgm:spPr/>
      <dgm:t>
        <a:bodyPr/>
        <a:lstStyle/>
        <a:p>
          <a:endParaRPr lang="en-GB"/>
        </a:p>
      </dgm:t>
    </dgm:pt>
    <dgm:pt modelId="{FC60CAC7-DEB8-4CD3-877F-D2E5090A8D2A}" type="pres">
      <dgm:prSet presAssocID="{6A13682E-AAD4-4422-83F9-E7022BA74AC9}" presName="text0" presStyleLbl="node1" presStyleIdx="4" presStyleCnt="7" custScaleX="239683" custScaleY="63293" custRadScaleRad="106942" custRadScaleInc="202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C1FEEEC-5F3E-42BD-A934-A6D05D4E105E}" type="pres">
      <dgm:prSet presAssocID="{3D57E95F-F5F8-420E-A8F0-35218E7D5172}" presName="Name56" presStyleLbl="parChTrans1D2" presStyleIdx="4" presStyleCnt="6"/>
      <dgm:spPr/>
      <dgm:t>
        <a:bodyPr/>
        <a:lstStyle/>
        <a:p>
          <a:endParaRPr lang="en-GB"/>
        </a:p>
      </dgm:t>
    </dgm:pt>
    <dgm:pt modelId="{61D23540-0DCC-4844-8964-E61F6AF5DA1E}" type="pres">
      <dgm:prSet presAssocID="{2895D28B-8596-4556-A682-7C8C3E1B50ED}" presName="text0" presStyleLbl="node1" presStyleIdx="5" presStyleCnt="7" custScaleX="186059" custScaleY="41689" custRadScaleRad="248260" custRadScaleInc="75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1797CB-AD3A-47EB-BC3E-AAF5B724923A}" type="pres">
      <dgm:prSet presAssocID="{8548A244-6E39-4A7C-881E-4232135BB0B1}" presName="Name56" presStyleLbl="parChTrans1D2" presStyleIdx="5" presStyleCnt="6"/>
      <dgm:spPr/>
      <dgm:t>
        <a:bodyPr/>
        <a:lstStyle/>
        <a:p>
          <a:endParaRPr lang="en-GB"/>
        </a:p>
      </dgm:t>
    </dgm:pt>
    <dgm:pt modelId="{D1D39BF4-6229-45A6-9C98-16036FCF8423}" type="pres">
      <dgm:prSet presAssocID="{861184BA-F1DE-4642-ADCC-18DA6BD6AB77}" presName="text0" presStyleLbl="node1" presStyleIdx="6" presStyleCnt="7" custScaleX="215947" custScaleY="51595" custRadScaleRad="240458" custRadScaleInc="-646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7C464C2-35A2-4F0A-AE8D-43D6E98168CD}" type="presOf" srcId="{56474C84-9D9F-495E-A290-ABE7A7BC56B3}" destId="{DF782203-719C-4B44-BA4D-801D8605E3C2}" srcOrd="0" destOrd="0" presId="urn:microsoft.com/office/officeart/2008/layout/RadialCluster"/>
    <dgm:cxn modelId="{320B9DC8-642B-4B61-A968-70C0D2B1531D}" srcId="{C82A2102-F34E-4EF8-8C5B-D51C426B2D80}" destId="{861184BA-F1DE-4642-ADCC-18DA6BD6AB77}" srcOrd="5" destOrd="0" parTransId="{8548A244-6E39-4A7C-881E-4232135BB0B1}" sibTransId="{87B2C680-2613-472D-ABD5-4C7985FC2BC7}"/>
    <dgm:cxn modelId="{5F26D0FE-ECCC-4D65-AAF3-C071A7114EF4}" type="presOf" srcId="{BF5CCC32-0B4E-4892-B9C4-A35F0F492297}" destId="{FCD9A729-B2D4-46E2-AD40-9157D8F6A51D}" srcOrd="0" destOrd="0" presId="urn:microsoft.com/office/officeart/2008/layout/RadialCluster"/>
    <dgm:cxn modelId="{1F9E4033-E90D-4A0B-AD08-C5F53F695EA6}" type="presOf" srcId="{2895D28B-8596-4556-A682-7C8C3E1B50ED}" destId="{61D23540-0DCC-4844-8964-E61F6AF5DA1E}" srcOrd="0" destOrd="0" presId="urn:microsoft.com/office/officeart/2008/layout/RadialCluster"/>
    <dgm:cxn modelId="{4CF078EF-343D-4C99-BD14-B72ABEB5D694}" type="presOf" srcId="{7E65FA9E-7379-4A4B-B848-09BA654114F1}" destId="{DC49542E-6474-4D1C-B66A-CB7EB9C37750}" srcOrd="0" destOrd="0" presId="urn:microsoft.com/office/officeart/2008/layout/RadialCluster"/>
    <dgm:cxn modelId="{96660C88-2EAA-4EC3-9001-BA97363F3A0F}" type="presOf" srcId="{057C8CE4-E39E-4B71-8747-56719BDA0433}" destId="{F8657815-A3A4-415F-8603-4AD419E214E8}" srcOrd="0" destOrd="0" presId="urn:microsoft.com/office/officeart/2008/layout/RadialCluster"/>
    <dgm:cxn modelId="{7DD0EFE1-FF99-4B48-BA67-C16848F57D27}" srcId="{C82A2102-F34E-4EF8-8C5B-D51C426B2D80}" destId="{DEAAC880-064F-4C62-B438-B1EBE14C461A}" srcOrd="0" destOrd="0" parTransId="{057C8CE4-E39E-4B71-8747-56719BDA0433}" sibTransId="{C22DFD68-7A8D-4B26-8A00-5A63CD000A2A}"/>
    <dgm:cxn modelId="{E094EBAE-789D-4CDF-842C-0DEAC8062706}" srcId="{C82A2102-F34E-4EF8-8C5B-D51C426B2D80}" destId="{2895D28B-8596-4556-A682-7C8C3E1B50ED}" srcOrd="4" destOrd="0" parTransId="{3D57E95F-F5F8-420E-A8F0-35218E7D5172}" sibTransId="{57007E52-85AE-4E9B-8786-91BF3DC199B7}"/>
    <dgm:cxn modelId="{F0939029-EA4B-4C4C-AE5C-0A8EF896CDA4}" type="presOf" srcId="{DEAAC880-064F-4C62-B438-B1EBE14C461A}" destId="{5E09A283-B4C7-4E58-89AD-2A565261DA2D}" srcOrd="0" destOrd="0" presId="urn:microsoft.com/office/officeart/2008/layout/RadialCluster"/>
    <dgm:cxn modelId="{0FA10B1C-4E3C-449F-A3D3-A2E578B6D803}" srcId="{BF5CCC32-0B4E-4892-B9C4-A35F0F492297}" destId="{D1DAB5E6-4DC5-4646-AB15-3BEC95615388}" srcOrd="3" destOrd="0" parTransId="{430537FB-0A29-4DF0-BFEF-CC9ADAAEB1DE}" sibTransId="{8CC57493-A4AE-4B54-BCBC-783C44A1BB56}"/>
    <dgm:cxn modelId="{6B096BEC-94DA-411F-9EB5-283639FD84BB}" type="presOf" srcId="{8548A244-6E39-4A7C-881E-4232135BB0B1}" destId="{DF1797CB-AD3A-47EB-BC3E-AAF5B724923A}" srcOrd="0" destOrd="0" presId="urn:microsoft.com/office/officeart/2008/layout/RadialCluster"/>
    <dgm:cxn modelId="{E5180B65-E8E4-48FC-B0CC-8CF3F8D4DEE1}" type="presOf" srcId="{3D57E95F-F5F8-420E-A8F0-35218E7D5172}" destId="{3C1FEEEC-5F3E-42BD-A934-A6D05D4E105E}" srcOrd="0" destOrd="0" presId="urn:microsoft.com/office/officeart/2008/layout/RadialCluster"/>
    <dgm:cxn modelId="{8EFDA229-AF18-4FB2-97C2-E149C57A52E8}" srcId="{C82A2102-F34E-4EF8-8C5B-D51C426B2D80}" destId="{6A13682E-AAD4-4422-83F9-E7022BA74AC9}" srcOrd="3" destOrd="0" parTransId="{56474C84-9D9F-495E-A290-ABE7A7BC56B3}" sibTransId="{D77D3E2D-153F-49BC-9E7F-DEEA5B72E4FD}"/>
    <dgm:cxn modelId="{3B0A3CE7-3B6C-473E-8124-BFD754B4C09D}" srcId="{C82A2102-F34E-4EF8-8C5B-D51C426B2D80}" destId="{55EC7895-B676-47D0-9858-54E88553ECBE}" srcOrd="2" destOrd="0" parTransId="{7E65FA9E-7379-4A4B-B848-09BA654114F1}" sibTransId="{4E1384BB-14E0-403F-BB63-B74BB3E25699}"/>
    <dgm:cxn modelId="{A1CBFBE4-2D43-4D13-AF36-97E5CC84572C}" srcId="{BF5CCC32-0B4E-4892-B9C4-A35F0F492297}" destId="{C82A2102-F34E-4EF8-8C5B-D51C426B2D80}" srcOrd="0" destOrd="0" parTransId="{ED779BF7-95D1-482A-BEBA-09EFED025A8F}" sibTransId="{776FCCBE-4223-4DAE-9116-FBC92204528B}"/>
    <dgm:cxn modelId="{D4CBA5A5-C808-4E5E-ABF4-5A035D4377EE}" srcId="{BF5CCC32-0B4E-4892-B9C4-A35F0F492297}" destId="{00CC6F2F-4567-4F60-A62B-D01130B41C55}" srcOrd="4" destOrd="0" parTransId="{FC3F36DB-318B-44D3-AA36-EBA220DB8F0C}" sibTransId="{F1B5E7AE-06B3-4FC8-B1DD-54938063F9A5}"/>
    <dgm:cxn modelId="{E9032C22-F379-45C8-808F-8AD3A28EFA7D}" type="presOf" srcId="{0B0F672A-5410-4EE4-A1EC-72DB4FF4CF5A}" destId="{0D737E3E-49B8-43A5-8DD0-C306C9F7CB65}" srcOrd="0" destOrd="0" presId="urn:microsoft.com/office/officeart/2008/layout/RadialCluster"/>
    <dgm:cxn modelId="{6C310ED3-7A7E-4C49-9845-97C56B940196}" type="presOf" srcId="{C82A2102-F34E-4EF8-8C5B-D51C426B2D80}" destId="{0B008965-DD71-4591-8CC0-5C985F21EF4E}" srcOrd="0" destOrd="0" presId="urn:microsoft.com/office/officeart/2008/layout/RadialCluster"/>
    <dgm:cxn modelId="{4D35B4EC-0958-44D8-8CD6-4F831EEF8361}" type="presOf" srcId="{861184BA-F1DE-4642-ADCC-18DA6BD6AB77}" destId="{D1D39BF4-6229-45A6-9C98-16036FCF8423}" srcOrd="0" destOrd="0" presId="urn:microsoft.com/office/officeart/2008/layout/RadialCluster"/>
    <dgm:cxn modelId="{C620E25B-CC61-4639-8885-573B9906B0E5}" srcId="{C82A2102-F34E-4EF8-8C5B-D51C426B2D80}" destId="{0B0F672A-5410-4EE4-A1EC-72DB4FF4CF5A}" srcOrd="1" destOrd="0" parTransId="{F6EBFD8C-8BBA-44D5-9C8E-8B0AF7C95E50}" sibTransId="{FAE655C4-AF93-4475-969E-16777A82C92C}"/>
    <dgm:cxn modelId="{A7435646-6EF7-473B-ADC9-2CE917D0B9FF}" type="presOf" srcId="{F6EBFD8C-8BBA-44D5-9C8E-8B0AF7C95E50}" destId="{DBF8C004-865F-4337-8F7C-6C07D3800517}" srcOrd="0" destOrd="0" presId="urn:microsoft.com/office/officeart/2008/layout/RadialCluster"/>
    <dgm:cxn modelId="{FA3AD2A0-7D5F-4AF9-9A7C-E571AA6F808E}" srcId="{BF5CCC32-0B4E-4892-B9C4-A35F0F492297}" destId="{D6DCCB70-5CC7-4B84-8D28-810CC6EDF2AC}" srcOrd="1" destOrd="0" parTransId="{CD0C25AF-2BCE-4B4B-B769-0E45FCD4FFEE}" sibTransId="{2EBCC58E-95E6-4A3F-A519-42E671534D41}"/>
    <dgm:cxn modelId="{1A0EA961-7B2F-4466-8C94-ED134C414EE2}" srcId="{BF5CCC32-0B4E-4892-B9C4-A35F0F492297}" destId="{8E6526D0-0B22-4020-94DE-F1A606FD0C27}" srcOrd="2" destOrd="0" parTransId="{28463C79-B33D-4D37-A042-4996781BE691}" sibTransId="{E6AB950B-E1CE-479F-AA82-B08DA02F4BF6}"/>
    <dgm:cxn modelId="{E7BC97E9-DDEA-49A3-83B4-A0F2CF639CEB}" type="presOf" srcId="{6A13682E-AAD4-4422-83F9-E7022BA74AC9}" destId="{FC60CAC7-DEB8-4CD3-877F-D2E5090A8D2A}" srcOrd="0" destOrd="0" presId="urn:microsoft.com/office/officeart/2008/layout/RadialCluster"/>
    <dgm:cxn modelId="{BF1033BC-88E1-4989-8D07-019CF62AF982}" type="presOf" srcId="{55EC7895-B676-47D0-9858-54E88553ECBE}" destId="{D7785B2A-3B82-4A06-B18C-6169E6AC7222}" srcOrd="0" destOrd="0" presId="urn:microsoft.com/office/officeart/2008/layout/RadialCluster"/>
    <dgm:cxn modelId="{BB5980C7-2A16-49A3-803A-A41F63E4FAC1}" type="presParOf" srcId="{FCD9A729-B2D4-46E2-AD40-9157D8F6A51D}" destId="{558125E6-351A-4E84-A303-C2F7E7241B3A}" srcOrd="0" destOrd="0" presId="urn:microsoft.com/office/officeart/2008/layout/RadialCluster"/>
    <dgm:cxn modelId="{856750A8-6232-4607-A6A4-E7AAFF6B2FBB}" type="presParOf" srcId="{558125E6-351A-4E84-A303-C2F7E7241B3A}" destId="{0B008965-DD71-4591-8CC0-5C985F21EF4E}" srcOrd="0" destOrd="0" presId="urn:microsoft.com/office/officeart/2008/layout/RadialCluster"/>
    <dgm:cxn modelId="{4D106BBC-3F6C-485E-80FA-6C59E7A18319}" type="presParOf" srcId="{558125E6-351A-4E84-A303-C2F7E7241B3A}" destId="{F8657815-A3A4-415F-8603-4AD419E214E8}" srcOrd="1" destOrd="0" presId="urn:microsoft.com/office/officeart/2008/layout/RadialCluster"/>
    <dgm:cxn modelId="{0A3352CD-1C6A-4879-AB7A-665D7EC431A1}" type="presParOf" srcId="{558125E6-351A-4E84-A303-C2F7E7241B3A}" destId="{5E09A283-B4C7-4E58-89AD-2A565261DA2D}" srcOrd="2" destOrd="0" presId="urn:microsoft.com/office/officeart/2008/layout/RadialCluster"/>
    <dgm:cxn modelId="{1DE3935D-4482-4985-915B-ECB66B19D894}" type="presParOf" srcId="{558125E6-351A-4E84-A303-C2F7E7241B3A}" destId="{DBF8C004-865F-4337-8F7C-6C07D3800517}" srcOrd="3" destOrd="0" presId="urn:microsoft.com/office/officeart/2008/layout/RadialCluster"/>
    <dgm:cxn modelId="{AE9BAFBC-D202-427D-AA1A-4E24E79B0E65}" type="presParOf" srcId="{558125E6-351A-4E84-A303-C2F7E7241B3A}" destId="{0D737E3E-49B8-43A5-8DD0-C306C9F7CB65}" srcOrd="4" destOrd="0" presId="urn:microsoft.com/office/officeart/2008/layout/RadialCluster"/>
    <dgm:cxn modelId="{8D4680DF-FDB9-4AF4-A7EA-1050704B053F}" type="presParOf" srcId="{558125E6-351A-4E84-A303-C2F7E7241B3A}" destId="{DC49542E-6474-4D1C-B66A-CB7EB9C37750}" srcOrd="5" destOrd="0" presId="urn:microsoft.com/office/officeart/2008/layout/RadialCluster"/>
    <dgm:cxn modelId="{DC308F2E-8709-46E5-97D6-99200D09D8DD}" type="presParOf" srcId="{558125E6-351A-4E84-A303-C2F7E7241B3A}" destId="{D7785B2A-3B82-4A06-B18C-6169E6AC7222}" srcOrd="6" destOrd="0" presId="urn:microsoft.com/office/officeart/2008/layout/RadialCluster"/>
    <dgm:cxn modelId="{B24233B4-A743-445F-AF4C-83A3CF9724E5}" type="presParOf" srcId="{558125E6-351A-4E84-A303-C2F7E7241B3A}" destId="{DF782203-719C-4B44-BA4D-801D8605E3C2}" srcOrd="7" destOrd="0" presId="urn:microsoft.com/office/officeart/2008/layout/RadialCluster"/>
    <dgm:cxn modelId="{8FA70E9D-8860-4178-BB98-4A34DA3D3490}" type="presParOf" srcId="{558125E6-351A-4E84-A303-C2F7E7241B3A}" destId="{FC60CAC7-DEB8-4CD3-877F-D2E5090A8D2A}" srcOrd="8" destOrd="0" presId="urn:microsoft.com/office/officeart/2008/layout/RadialCluster"/>
    <dgm:cxn modelId="{92A05ECF-D00F-4154-A92F-E5809ABA51A0}" type="presParOf" srcId="{558125E6-351A-4E84-A303-C2F7E7241B3A}" destId="{3C1FEEEC-5F3E-42BD-A934-A6D05D4E105E}" srcOrd="9" destOrd="0" presId="urn:microsoft.com/office/officeart/2008/layout/RadialCluster"/>
    <dgm:cxn modelId="{884E53DF-4F56-462B-80E6-2A933294A789}" type="presParOf" srcId="{558125E6-351A-4E84-A303-C2F7E7241B3A}" destId="{61D23540-0DCC-4844-8964-E61F6AF5DA1E}" srcOrd="10" destOrd="0" presId="urn:microsoft.com/office/officeart/2008/layout/RadialCluster"/>
    <dgm:cxn modelId="{1C41B8E2-B1E4-4FAB-873A-C1C471953B2F}" type="presParOf" srcId="{558125E6-351A-4E84-A303-C2F7E7241B3A}" destId="{DF1797CB-AD3A-47EB-BC3E-AAF5B724923A}" srcOrd="11" destOrd="0" presId="urn:microsoft.com/office/officeart/2008/layout/RadialCluster"/>
    <dgm:cxn modelId="{5EE9A480-F477-4507-96FC-685D7A661D05}" type="presParOf" srcId="{558125E6-351A-4E84-A303-C2F7E7241B3A}" destId="{D1D39BF4-6229-45A6-9C98-16036FCF8423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F5CCC32-0B4E-4892-B9C4-A35F0F492297}" type="doc">
      <dgm:prSet loTypeId="urn:microsoft.com/office/officeart/2008/layout/RadialCluster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C82A2102-F34E-4EF8-8C5B-D51C426B2D80}">
      <dgm:prSet phldrT="[Text]" custT="1"/>
      <dgm:spPr/>
      <dgm:t>
        <a:bodyPr/>
        <a:lstStyle/>
        <a:p>
          <a:r>
            <a:rPr lang="en-GB" sz="2000" dirty="0" smtClean="0">
              <a:solidFill>
                <a:schemeClr val="bg1"/>
              </a:solidFill>
            </a:rPr>
            <a:t>Marine Environment</a:t>
          </a:r>
        </a:p>
        <a:p>
          <a:r>
            <a:rPr lang="en-US" sz="1400" dirty="0" smtClean="0">
              <a:solidFill>
                <a:schemeClr val="tx1"/>
              </a:solidFill>
            </a:rPr>
            <a:t>- environmental information (public access)</a:t>
          </a:r>
          <a:endParaRPr lang="da-DK" sz="1400" dirty="0" smtClean="0">
            <a:solidFill>
              <a:schemeClr val="tx1"/>
            </a:solidFill>
          </a:endParaRPr>
        </a:p>
        <a:p>
          <a:r>
            <a:rPr lang="da-DK" sz="1400" dirty="0" smtClean="0">
              <a:solidFill>
                <a:schemeClr val="tx1"/>
              </a:solidFill>
            </a:rPr>
            <a:t>- river</a:t>
          </a:r>
          <a:r>
            <a:rPr lang="en-US" sz="1400" dirty="0" smtClean="0">
              <a:solidFill>
                <a:schemeClr val="tx1"/>
              </a:solidFill>
            </a:rPr>
            <a:t> basin plans and </a:t>
          </a:r>
          <a:r>
            <a:rPr lang="en-GB" sz="1400" noProof="0" dirty="0" smtClean="0">
              <a:solidFill>
                <a:schemeClr val="tx1"/>
              </a:solidFill>
            </a:rPr>
            <a:t>programmes</a:t>
          </a:r>
        </a:p>
        <a:p>
          <a:r>
            <a:rPr lang="da-DK" sz="1400" dirty="0" smtClean="0">
              <a:solidFill>
                <a:schemeClr val="tx1"/>
              </a:solidFill>
            </a:rPr>
            <a:t>- information</a:t>
          </a:r>
          <a:r>
            <a:rPr lang="en-US" sz="1400" dirty="0" smtClean="0">
              <a:solidFill>
                <a:schemeClr val="tx1"/>
              </a:solidFill>
            </a:rPr>
            <a:t> on management of waters</a:t>
          </a:r>
          <a:endParaRPr lang="da-DK" sz="2000" dirty="0" smtClean="0"/>
        </a:p>
        <a:p>
          <a:r>
            <a:rPr lang="en-US" sz="1400" dirty="0" smtClean="0">
              <a:solidFill>
                <a:schemeClr val="tx1"/>
              </a:solidFill>
            </a:rPr>
            <a:t>- inventory of substances and pollutants</a:t>
          </a:r>
        </a:p>
      </dgm:t>
    </dgm:pt>
    <dgm:pt modelId="{ED779BF7-95D1-482A-BEBA-09EFED025A8F}" type="parTrans" cxnId="{A1CBFBE4-2D43-4D13-AF36-97E5CC84572C}">
      <dgm:prSet/>
      <dgm:spPr/>
      <dgm:t>
        <a:bodyPr/>
        <a:lstStyle/>
        <a:p>
          <a:endParaRPr lang="en-GB"/>
        </a:p>
      </dgm:t>
    </dgm:pt>
    <dgm:pt modelId="{776FCCBE-4223-4DAE-9116-FBC92204528B}" type="sibTrans" cxnId="{A1CBFBE4-2D43-4D13-AF36-97E5CC84572C}">
      <dgm:prSet/>
      <dgm:spPr/>
      <dgm:t>
        <a:bodyPr/>
        <a:lstStyle/>
        <a:p>
          <a:endParaRPr lang="en-GB"/>
        </a:p>
      </dgm:t>
    </dgm:pt>
    <dgm:pt modelId="{DEAAC880-064F-4C62-B438-B1EBE14C461A}">
      <dgm:prSet phldrT="[Text]" custT="1"/>
      <dgm:spPr/>
      <dgm:t>
        <a:bodyPr/>
        <a:lstStyle/>
        <a:p>
          <a:r>
            <a:rPr lang="en-GB" sz="1600" dirty="0" smtClean="0"/>
            <a:t>General law enforcement</a:t>
          </a:r>
          <a:endParaRPr lang="en-GB" sz="1600" dirty="0"/>
        </a:p>
      </dgm:t>
    </dgm:pt>
    <dgm:pt modelId="{057C8CE4-E39E-4B71-8747-56719BDA0433}" type="parTrans" cxnId="{7DD0EFE1-FF99-4B48-BA67-C16848F57D27}">
      <dgm:prSet/>
      <dgm:spPr/>
      <dgm:t>
        <a:bodyPr/>
        <a:lstStyle/>
        <a:p>
          <a:endParaRPr lang="en-GB"/>
        </a:p>
      </dgm:t>
    </dgm:pt>
    <dgm:pt modelId="{C22DFD68-7A8D-4B26-8A00-5A63CD000A2A}" type="sibTrans" cxnId="{7DD0EFE1-FF99-4B48-BA67-C16848F57D27}">
      <dgm:prSet/>
      <dgm:spPr/>
      <dgm:t>
        <a:bodyPr/>
        <a:lstStyle/>
        <a:p>
          <a:endParaRPr lang="en-GB"/>
        </a:p>
      </dgm:t>
    </dgm:pt>
    <dgm:pt modelId="{0B0F672A-5410-4EE4-A1EC-72DB4FF4CF5A}">
      <dgm:prSet phldrT="[Text]" custT="1"/>
      <dgm:spPr/>
      <dgm:t>
        <a:bodyPr/>
        <a:lstStyle/>
        <a:p>
          <a:r>
            <a:rPr lang="en-GB" sz="1600" dirty="0" smtClean="0"/>
            <a:t>Customs</a:t>
          </a:r>
          <a:endParaRPr lang="en-GB" sz="1600" dirty="0"/>
        </a:p>
      </dgm:t>
    </dgm:pt>
    <dgm:pt modelId="{F6EBFD8C-8BBA-44D5-9C8E-8B0AF7C95E50}" type="parTrans" cxnId="{C620E25B-CC61-4639-8885-573B9906B0E5}">
      <dgm:prSet/>
      <dgm:spPr/>
      <dgm:t>
        <a:bodyPr/>
        <a:lstStyle/>
        <a:p>
          <a:endParaRPr lang="en-GB"/>
        </a:p>
      </dgm:t>
    </dgm:pt>
    <dgm:pt modelId="{FAE655C4-AF93-4475-969E-16777A82C92C}" type="sibTrans" cxnId="{C620E25B-CC61-4639-8885-573B9906B0E5}">
      <dgm:prSet/>
      <dgm:spPr/>
      <dgm:t>
        <a:bodyPr/>
        <a:lstStyle/>
        <a:p>
          <a:endParaRPr lang="en-GB"/>
        </a:p>
      </dgm:t>
    </dgm:pt>
    <dgm:pt modelId="{55EC7895-B676-47D0-9858-54E88553ECBE}">
      <dgm:prSet phldrT="[Text]" custT="1"/>
      <dgm:spPr/>
      <dgm:t>
        <a:bodyPr/>
        <a:lstStyle/>
        <a:p>
          <a:r>
            <a:rPr lang="en-GB" sz="1600" dirty="0" smtClean="0"/>
            <a:t>Fisheries Control</a:t>
          </a:r>
          <a:endParaRPr lang="en-GB" sz="1600" dirty="0"/>
        </a:p>
      </dgm:t>
    </dgm:pt>
    <dgm:pt modelId="{7E65FA9E-7379-4A4B-B848-09BA654114F1}" type="parTrans" cxnId="{3B0A3CE7-3B6C-473E-8124-BFD754B4C09D}">
      <dgm:prSet/>
      <dgm:spPr/>
      <dgm:t>
        <a:bodyPr/>
        <a:lstStyle/>
        <a:p>
          <a:endParaRPr lang="en-GB"/>
        </a:p>
      </dgm:t>
    </dgm:pt>
    <dgm:pt modelId="{4E1384BB-14E0-403F-BB63-B74BB3E25699}" type="sibTrans" cxnId="{3B0A3CE7-3B6C-473E-8124-BFD754B4C09D}">
      <dgm:prSet/>
      <dgm:spPr/>
      <dgm:t>
        <a:bodyPr/>
        <a:lstStyle/>
        <a:p>
          <a:endParaRPr lang="en-GB"/>
        </a:p>
      </dgm:t>
    </dgm:pt>
    <dgm:pt modelId="{6A13682E-AAD4-4422-83F9-E7022BA74AC9}">
      <dgm:prSet phldrT="[Text]" custT="1"/>
      <dgm:spPr/>
      <dgm:t>
        <a:bodyPr/>
        <a:lstStyle/>
        <a:p>
          <a:r>
            <a:rPr lang="en-GB" sz="1600" dirty="0" smtClean="0"/>
            <a:t>Safety and Security</a:t>
          </a:r>
          <a:endParaRPr lang="en-GB" sz="1600" dirty="0"/>
        </a:p>
      </dgm:t>
    </dgm:pt>
    <dgm:pt modelId="{56474C84-9D9F-495E-A290-ABE7A7BC56B3}" type="parTrans" cxnId="{8EFDA229-AF18-4FB2-97C2-E149C57A52E8}">
      <dgm:prSet/>
      <dgm:spPr/>
      <dgm:t>
        <a:bodyPr/>
        <a:lstStyle/>
        <a:p>
          <a:endParaRPr lang="en-GB"/>
        </a:p>
      </dgm:t>
    </dgm:pt>
    <dgm:pt modelId="{D77D3E2D-153F-49BC-9E7F-DEEA5B72E4FD}" type="sibTrans" cxnId="{8EFDA229-AF18-4FB2-97C2-E149C57A52E8}">
      <dgm:prSet/>
      <dgm:spPr/>
      <dgm:t>
        <a:bodyPr/>
        <a:lstStyle/>
        <a:p>
          <a:endParaRPr lang="en-GB"/>
        </a:p>
      </dgm:t>
    </dgm:pt>
    <dgm:pt modelId="{861184BA-F1DE-4642-ADCC-18DA6BD6AB77}">
      <dgm:prSet phldrT="[Text]" custT="1"/>
      <dgm:spPr/>
      <dgm:t>
        <a:bodyPr/>
        <a:lstStyle/>
        <a:p>
          <a:r>
            <a:rPr lang="en-GB" sz="1600" dirty="0" smtClean="0"/>
            <a:t>Border control</a:t>
          </a:r>
          <a:endParaRPr lang="en-GB" sz="1600" dirty="0"/>
        </a:p>
      </dgm:t>
    </dgm:pt>
    <dgm:pt modelId="{8548A244-6E39-4A7C-881E-4232135BB0B1}" type="parTrans" cxnId="{320B9DC8-642B-4B61-A968-70C0D2B1531D}">
      <dgm:prSet/>
      <dgm:spPr/>
      <dgm:t>
        <a:bodyPr/>
        <a:lstStyle/>
        <a:p>
          <a:endParaRPr lang="en-GB"/>
        </a:p>
      </dgm:t>
    </dgm:pt>
    <dgm:pt modelId="{87B2C680-2613-472D-ABD5-4C7985FC2BC7}" type="sibTrans" cxnId="{320B9DC8-642B-4B61-A968-70C0D2B1531D}">
      <dgm:prSet/>
      <dgm:spPr/>
      <dgm:t>
        <a:bodyPr/>
        <a:lstStyle/>
        <a:p>
          <a:endParaRPr lang="en-GB"/>
        </a:p>
      </dgm:t>
    </dgm:pt>
    <dgm:pt modelId="{2895D28B-8596-4556-A682-7C8C3E1B50ED}">
      <dgm:prSet phldrT="[Text]" custT="1"/>
      <dgm:spPr/>
      <dgm:t>
        <a:bodyPr/>
        <a:lstStyle/>
        <a:p>
          <a:r>
            <a:rPr lang="en-GB" sz="1600" dirty="0" smtClean="0"/>
            <a:t>Defence</a:t>
          </a:r>
          <a:endParaRPr lang="en-GB" sz="1600" dirty="0"/>
        </a:p>
      </dgm:t>
    </dgm:pt>
    <dgm:pt modelId="{57007E52-85AE-4E9B-8786-91BF3DC199B7}" type="sibTrans" cxnId="{E094EBAE-789D-4CDF-842C-0DEAC8062706}">
      <dgm:prSet/>
      <dgm:spPr/>
      <dgm:t>
        <a:bodyPr/>
        <a:lstStyle/>
        <a:p>
          <a:endParaRPr lang="en-GB"/>
        </a:p>
      </dgm:t>
    </dgm:pt>
    <dgm:pt modelId="{3D57E95F-F5F8-420E-A8F0-35218E7D5172}" type="parTrans" cxnId="{E094EBAE-789D-4CDF-842C-0DEAC8062706}">
      <dgm:prSet/>
      <dgm:spPr/>
      <dgm:t>
        <a:bodyPr/>
        <a:lstStyle/>
        <a:p>
          <a:endParaRPr lang="en-GB"/>
        </a:p>
      </dgm:t>
    </dgm:pt>
    <dgm:pt modelId="{FCD9A729-B2D4-46E2-AD40-9157D8F6A51D}" type="pres">
      <dgm:prSet presAssocID="{BF5CCC32-0B4E-4892-B9C4-A35F0F49229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558125E6-351A-4E84-A303-C2F7E7241B3A}" type="pres">
      <dgm:prSet presAssocID="{C82A2102-F34E-4EF8-8C5B-D51C426B2D80}" presName="singleCycle" presStyleCnt="0"/>
      <dgm:spPr/>
    </dgm:pt>
    <dgm:pt modelId="{0B008965-DD71-4591-8CC0-5C985F21EF4E}" type="pres">
      <dgm:prSet presAssocID="{C82A2102-F34E-4EF8-8C5B-D51C426B2D80}" presName="singleCenter" presStyleLbl="node1" presStyleIdx="0" presStyleCnt="7" custScaleX="468565" custScaleY="144331">
        <dgm:presLayoutVars>
          <dgm:chMax val="7"/>
          <dgm:chPref val="7"/>
        </dgm:presLayoutVars>
      </dgm:prSet>
      <dgm:spPr/>
      <dgm:t>
        <a:bodyPr/>
        <a:lstStyle/>
        <a:p>
          <a:endParaRPr lang="en-GB"/>
        </a:p>
      </dgm:t>
    </dgm:pt>
    <dgm:pt modelId="{F8657815-A3A4-415F-8603-4AD419E214E8}" type="pres">
      <dgm:prSet presAssocID="{057C8CE4-E39E-4B71-8747-56719BDA0433}" presName="Name56" presStyleLbl="parChTrans1D2" presStyleIdx="0" presStyleCnt="6"/>
      <dgm:spPr/>
      <dgm:t>
        <a:bodyPr/>
        <a:lstStyle/>
        <a:p>
          <a:endParaRPr lang="en-GB"/>
        </a:p>
      </dgm:t>
    </dgm:pt>
    <dgm:pt modelId="{5E09A283-B4C7-4E58-89AD-2A565261DA2D}" type="pres">
      <dgm:prSet presAssocID="{DEAAC880-064F-4C62-B438-B1EBE14C461A}" presName="text0" presStyleLbl="node1" presStyleIdx="1" presStyleCnt="7" custScaleX="251667" custScaleY="65528" custRadScaleRad="106101" custRadScaleInc="-135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BF8C004-865F-4337-8F7C-6C07D3800517}" type="pres">
      <dgm:prSet presAssocID="{F6EBFD8C-8BBA-44D5-9C8E-8B0AF7C95E50}" presName="Name56" presStyleLbl="parChTrans1D2" presStyleIdx="1" presStyleCnt="6"/>
      <dgm:spPr/>
      <dgm:t>
        <a:bodyPr/>
        <a:lstStyle/>
        <a:p>
          <a:endParaRPr lang="en-GB"/>
        </a:p>
      </dgm:t>
    </dgm:pt>
    <dgm:pt modelId="{0D737E3E-49B8-43A5-8DD0-C306C9F7CB65}" type="pres">
      <dgm:prSet presAssocID="{0B0F672A-5410-4EE4-A1EC-72DB4FF4CF5A}" presName="text0" presStyleLbl="node1" presStyleIdx="2" presStyleCnt="7" custScaleX="245292" custScaleY="51186" custRadScaleRad="233155" custRadScaleInc="484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49542E-6474-4D1C-B66A-CB7EB9C37750}" type="pres">
      <dgm:prSet presAssocID="{7E65FA9E-7379-4A4B-B848-09BA654114F1}" presName="Name56" presStyleLbl="parChTrans1D2" presStyleIdx="2" presStyleCnt="6"/>
      <dgm:spPr/>
      <dgm:t>
        <a:bodyPr/>
        <a:lstStyle/>
        <a:p>
          <a:endParaRPr lang="en-GB"/>
        </a:p>
      </dgm:t>
    </dgm:pt>
    <dgm:pt modelId="{D7785B2A-3B82-4A06-B18C-6169E6AC7222}" type="pres">
      <dgm:prSet presAssocID="{55EC7895-B676-47D0-9858-54E88553ECBE}" presName="text0" presStyleLbl="node1" presStyleIdx="3" presStyleCnt="7" custScaleX="276896" custScaleY="65850" custRadScaleRad="224698" custRadScaleInc="-391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782203-719C-4B44-BA4D-801D8605E3C2}" type="pres">
      <dgm:prSet presAssocID="{56474C84-9D9F-495E-A290-ABE7A7BC56B3}" presName="Name56" presStyleLbl="parChTrans1D2" presStyleIdx="3" presStyleCnt="6"/>
      <dgm:spPr/>
      <dgm:t>
        <a:bodyPr/>
        <a:lstStyle/>
        <a:p>
          <a:endParaRPr lang="en-GB"/>
        </a:p>
      </dgm:t>
    </dgm:pt>
    <dgm:pt modelId="{FC60CAC7-DEB8-4CD3-877F-D2E5090A8D2A}" type="pres">
      <dgm:prSet presAssocID="{6A13682E-AAD4-4422-83F9-E7022BA74AC9}" presName="text0" presStyleLbl="node1" presStyleIdx="4" presStyleCnt="7" custScaleX="239683" custScaleY="63293" custRadScaleRad="106942" custRadScaleInc="202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C1FEEEC-5F3E-42BD-A934-A6D05D4E105E}" type="pres">
      <dgm:prSet presAssocID="{3D57E95F-F5F8-420E-A8F0-35218E7D5172}" presName="Name56" presStyleLbl="parChTrans1D2" presStyleIdx="4" presStyleCnt="6"/>
      <dgm:spPr/>
      <dgm:t>
        <a:bodyPr/>
        <a:lstStyle/>
        <a:p>
          <a:endParaRPr lang="en-GB"/>
        </a:p>
      </dgm:t>
    </dgm:pt>
    <dgm:pt modelId="{61D23540-0DCC-4844-8964-E61F6AF5DA1E}" type="pres">
      <dgm:prSet presAssocID="{2895D28B-8596-4556-A682-7C8C3E1B50ED}" presName="text0" presStyleLbl="node1" presStyleIdx="5" presStyleCnt="7" custScaleX="186059" custScaleY="41689" custRadScaleRad="248260" custRadScaleInc="75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1797CB-AD3A-47EB-BC3E-AAF5B724923A}" type="pres">
      <dgm:prSet presAssocID="{8548A244-6E39-4A7C-881E-4232135BB0B1}" presName="Name56" presStyleLbl="parChTrans1D2" presStyleIdx="5" presStyleCnt="6"/>
      <dgm:spPr/>
      <dgm:t>
        <a:bodyPr/>
        <a:lstStyle/>
        <a:p>
          <a:endParaRPr lang="en-GB"/>
        </a:p>
      </dgm:t>
    </dgm:pt>
    <dgm:pt modelId="{D1D39BF4-6229-45A6-9C98-16036FCF8423}" type="pres">
      <dgm:prSet presAssocID="{861184BA-F1DE-4642-ADCC-18DA6BD6AB77}" presName="text0" presStyleLbl="node1" presStyleIdx="6" presStyleCnt="7" custScaleX="215947" custScaleY="51595" custRadScaleRad="240458" custRadScaleInc="-646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57D491A-333F-4F82-A2CC-8BB1CA2F6398}" type="presOf" srcId="{057C8CE4-E39E-4B71-8747-56719BDA0433}" destId="{F8657815-A3A4-415F-8603-4AD419E214E8}" srcOrd="0" destOrd="0" presId="urn:microsoft.com/office/officeart/2008/layout/RadialCluster"/>
    <dgm:cxn modelId="{68CACEDF-6317-4CD2-943A-6BB620131297}" type="presOf" srcId="{C82A2102-F34E-4EF8-8C5B-D51C426B2D80}" destId="{0B008965-DD71-4591-8CC0-5C985F21EF4E}" srcOrd="0" destOrd="0" presId="urn:microsoft.com/office/officeart/2008/layout/RadialCluster"/>
    <dgm:cxn modelId="{320B9DC8-642B-4B61-A968-70C0D2B1531D}" srcId="{C82A2102-F34E-4EF8-8C5B-D51C426B2D80}" destId="{861184BA-F1DE-4642-ADCC-18DA6BD6AB77}" srcOrd="5" destOrd="0" parTransId="{8548A244-6E39-4A7C-881E-4232135BB0B1}" sibTransId="{87B2C680-2613-472D-ABD5-4C7985FC2BC7}"/>
    <dgm:cxn modelId="{A0925509-7AA3-4B37-959B-08BBD93181F5}" type="presOf" srcId="{F6EBFD8C-8BBA-44D5-9C8E-8B0AF7C95E50}" destId="{DBF8C004-865F-4337-8F7C-6C07D3800517}" srcOrd="0" destOrd="0" presId="urn:microsoft.com/office/officeart/2008/layout/RadialCluster"/>
    <dgm:cxn modelId="{3E7F87DE-8B3E-4D3C-80DB-F8E3553D2350}" type="presOf" srcId="{3D57E95F-F5F8-420E-A8F0-35218E7D5172}" destId="{3C1FEEEC-5F3E-42BD-A934-A6D05D4E105E}" srcOrd="0" destOrd="0" presId="urn:microsoft.com/office/officeart/2008/layout/RadialCluster"/>
    <dgm:cxn modelId="{7DD0EFE1-FF99-4B48-BA67-C16848F57D27}" srcId="{C82A2102-F34E-4EF8-8C5B-D51C426B2D80}" destId="{DEAAC880-064F-4C62-B438-B1EBE14C461A}" srcOrd="0" destOrd="0" parTransId="{057C8CE4-E39E-4B71-8747-56719BDA0433}" sibTransId="{C22DFD68-7A8D-4B26-8A00-5A63CD000A2A}"/>
    <dgm:cxn modelId="{E094EBAE-789D-4CDF-842C-0DEAC8062706}" srcId="{C82A2102-F34E-4EF8-8C5B-D51C426B2D80}" destId="{2895D28B-8596-4556-A682-7C8C3E1B50ED}" srcOrd="4" destOrd="0" parTransId="{3D57E95F-F5F8-420E-A8F0-35218E7D5172}" sibTransId="{57007E52-85AE-4E9B-8786-91BF3DC199B7}"/>
    <dgm:cxn modelId="{ED667564-5184-4AA2-A47C-6CAA534CF8AA}" type="presOf" srcId="{861184BA-F1DE-4642-ADCC-18DA6BD6AB77}" destId="{D1D39BF4-6229-45A6-9C98-16036FCF8423}" srcOrd="0" destOrd="0" presId="urn:microsoft.com/office/officeart/2008/layout/RadialCluster"/>
    <dgm:cxn modelId="{B0E89032-4797-4444-83C7-B33D6EA37009}" type="presOf" srcId="{2895D28B-8596-4556-A682-7C8C3E1B50ED}" destId="{61D23540-0DCC-4844-8964-E61F6AF5DA1E}" srcOrd="0" destOrd="0" presId="urn:microsoft.com/office/officeart/2008/layout/RadialCluster"/>
    <dgm:cxn modelId="{29FBB833-E253-4737-A43C-23E4D3996B1F}" type="presOf" srcId="{7E65FA9E-7379-4A4B-B848-09BA654114F1}" destId="{DC49542E-6474-4D1C-B66A-CB7EB9C37750}" srcOrd="0" destOrd="0" presId="urn:microsoft.com/office/officeart/2008/layout/RadialCluster"/>
    <dgm:cxn modelId="{6067707B-270D-4B15-87E0-CBEDFF76D27B}" type="presOf" srcId="{DEAAC880-064F-4C62-B438-B1EBE14C461A}" destId="{5E09A283-B4C7-4E58-89AD-2A565261DA2D}" srcOrd="0" destOrd="0" presId="urn:microsoft.com/office/officeart/2008/layout/RadialCluster"/>
    <dgm:cxn modelId="{0CB53FA1-9305-4867-AF90-F83A8F491A86}" type="presOf" srcId="{8548A244-6E39-4A7C-881E-4232135BB0B1}" destId="{DF1797CB-AD3A-47EB-BC3E-AAF5B724923A}" srcOrd="0" destOrd="0" presId="urn:microsoft.com/office/officeart/2008/layout/RadialCluster"/>
    <dgm:cxn modelId="{60B213C6-A782-4536-B8D0-ACDF236B1A6A}" type="presOf" srcId="{6A13682E-AAD4-4422-83F9-E7022BA74AC9}" destId="{FC60CAC7-DEB8-4CD3-877F-D2E5090A8D2A}" srcOrd="0" destOrd="0" presId="urn:microsoft.com/office/officeart/2008/layout/RadialCluster"/>
    <dgm:cxn modelId="{9741A7BA-AAA7-4231-84D1-65984BC69D29}" type="presOf" srcId="{55EC7895-B676-47D0-9858-54E88553ECBE}" destId="{D7785B2A-3B82-4A06-B18C-6169E6AC7222}" srcOrd="0" destOrd="0" presId="urn:microsoft.com/office/officeart/2008/layout/RadialCluster"/>
    <dgm:cxn modelId="{8EFDA229-AF18-4FB2-97C2-E149C57A52E8}" srcId="{C82A2102-F34E-4EF8-8C5B-D51C426B2D80}" destId="{6A13682E-AAD4-4422-83F9-E7022BA74AC9}" srcOrd="3" destOrd="0" parTransId="{56474C84-9D9F-495E-A290-ABE7A7BC56B3}" sibTransId="{D77D3E2D-153F-49BC-9E7F-DEEA5B72E4FD}"/>
    <dgm:cxn modelId="{3B0A3CE7-3B6C-473E-8124-BFD754B4C09D}" srcId="{C82A2102-F34E-4EF8-8C5B-D51C426B2D80}" destId="{55EC7895-B676-47D0-9858-54E88553ECBE}" srcOrd="2" destOrd="0" parTransId="{7E65FA9E-7379-4A4B-B848-09BA654114F1}" sibTransId="{4E1384BB-14E0-403F-BB63-B74BB3E25699}"/>
    <dgm:cxn modelId="{A1CBFBE4-2D43-4D13-AF36-97E5CC84572C}" srcId="{BF5CCC32-0B4E-4892-B9C4-A35F0F492297}" destId="{C82A2102-F34E-4EF8-8C5B-D51C426B2D80}" srcOrd="0" destOrd="0" parTransId="{ED779BF7-95D1-482A-BEBA-09EFED025A8F}" sibTransId="{776FCCBE-4223-4DAE-9116-FBC92204528B}"/>
    <dgm:cxn modelId="{8DE9B4EF-2E33-4FBA-B55A-CF1132051107}" type="presOf" srcId="{0B0F672A-5410-4EE4-A1EC-72DB4FF4CF5A}" destId="{0D737E3E-49B8-43A5-8DD0-C306C9F7CB65}" srcOrd="0" destOrd="0" presId="urn:microsoft.com/office/officeart/2008/layout/RadialCluster"/>
    <dgm:cxn modelId="{0ADB8B1B-17F3-4C9E-AE99-8D7DA845F9D5}" type="presOf" srcId="{56474C84-9D9F-495E-A290-ABE7A7BC56B3}" destId="{DF782203-719C-4B44-BA4D-801D8605E3C2}" srcOrd="0" destOrd="0" presId="urn:microsoft.com/office/officeart/2008/layout/RadialCluster"/>
    <dgm:cxn modelId="{C620E25B-CC61-4639-8885-573B9906B0E5}" srcId="{C82A2102-F34E-4EF8-8C5B-D51C426B2D80}" destId="{0B0F672A-5410-4EE4-A1EC-72DB4FF4CF5A}" srcOrd="1" destOrd="0" parTransId="{F6EBFD8C-8BBA-44D5-9C8E-8B0AF7C95E50}" sibTransId="{FAE655C4-AF93-4475-969E-16777A82C92C}"/>
    <dgm:cxn modelId="{EF36B016-AA27-4F54-B573-96C65121121E}" type="presOf" srcId="{BF5CCC32-0B4E-4892-B9C4-A35F0F492297}" destId="{FCD9A729-B2D4-46E2-AD40-9157D8F6A51D}" srcOrd="0" destOrd="0" presId="urn:microsoft.com/office/officeart/2008/layout/RadialCluster"/>
    <dgm:cxn modelId="{2EED692F-18E4-4E34-80BA-BC27FD004E18}" type="presParOf" srcId="{FCD9A729-B2D4-46E2-AD40-9157D8F6A51D}" destId="{558125E6-351A-4E84-A303-C2F7E7241B3A}" srcOrd="0" destOrd="0" presId="urn:microsoft.com/office/officeart/2008/layout/RadialCluster"/>
    <dgm:cxn modelId="{977C137A-3008-48EB-ABB6-185E1CC509F7}" type="presParOf" srcId="{558125E6-351A-4E84-A303-C2F7E7241B3A}" destId="{0B008965-DD71-4591-8CC0-5C985F21EF4E}" srcOrd="0" destOrd="0" presId="urn:microsoft.com/office/officeart/2008/layout/RadialCluster"/>
    <dgm:cxn modelId="{AA4F99AD-4FF6-48E2-ACF4-106E1A65B5E7}" type="presParOf" srcId="{558125E6-351A-4E84-A303-C2F7E7241B3A}" destId="{F8657815-A3A4-415F-8603-4AD419E214E8}" srcOrd="1" destOrd="0" presId="urn:microsoft.com/office/officeart/2008/layout/RadialCluster"/>
    <dgm:cxn modelId="{DD06CF71-A41D-4604-A2A7-533724E647E8}" type="presParOf" srcId="{558125E6-351A-4E84-A303-C2F7E7241B3A}" destId="{5E09A283-B4C7-4E58-89AD-2A565261DA2D}" srcOrd="2" destOrd="0" presId="urn:microsoft.com/office/officeart/2008/layout/RadialCluster"/>
    <dgm:cxn modelId="{1FCE2AB3-CF17-4254-8191-EBB54F39C3F7}" type="presParOf" srcId="{558125E6-351A-4E84-A303-C2F7E7241B3A}" destId="{DBF8C004-865F-4337-8F7C-6C07D3800517}" srcOrd="3" destOrd="0" presId="urn:microsoft.com/office/officeart/2008/layout/RadialCluster"/>
    <dgm:cxn modelId="{40897352-8350-4FF2-880C-A8310A2EA65A}" type="presParOf" srcId="{558125E6-351A-4E84-A303-C2F7E7241B3A}" destId="{0D737E3E-49B8-43A5-8DD0-C306C9F7CB65}" srcOrd="4" destOrd="0" presId="urn:microsoft.com/office/officeart/2008/layout/RadialCluster"/>
    <dgm:cxn modelId="{EB53BA90-213B-41D3-8881-EDA349EDE808}" type="presParOf" srcId="{558125E6-351A-4E84-A303-C2F7E7241B3A}" destId="{DC49542E-6474-4D1C-B66A-CB7EB9C37750}" srcOrd="5" destOrd="0" presId="urn:microsoft.com/office/officeart/2008/layout/RadialCluster"/>
    <dgm:cxn modelId="{4DB19604-1D43-44B4-B57F-B3DCAFF6BD87}" type="presParOf" srcId="{558125E6-351A-4E84-A303-C2F7E7241B3A}" destId="{D7785B2A-3B82-4A06-B18C-6169E6AC7222}" srcOrd="6" destOrd="0" presId="urn:microsoft.com/office/officeart/2008/layout/RadialCluster"/>
    <dgm:cxn modelId="{611EF375-B042-470F-BFA8-855859D56525}" type="presParOf" srcId="{558125E6-351A-4E84-A303-C2F7E7241B3A}" destId="{DF782203-719C-4B44-BA4D-801D8605E3C2}" srcOrd="7" destOrd="0" presId="urn:microsoft.com/office/officeart/2008/layout/RadialCluster"/>
    <dgm:cxn modelId="{29A86DA5-A649-4483-8B28-5308F1BF3EBA}" type="presParOf" srcId="{558125E6-351A-4E84-A303-C2F7E7241B3A}" destId="{FC60CAC7-DEB8-4CD3-877F-D2E5090A8D2A}" srcOrd="8" destOrd="0" presId="urn:microsoft.com/office/officeart/2008/layout/RadialCluster"/>
    <dgm:cxn modelId="{77E44692-9BA2-4A8D-BC55-9D7E6C67D3CA}" type="presParOf" srcId="{558125E6-351A-4E84-A303-C2F7E7241B3A}" destId="{3C1FEEEC-5F3E-42BD-A934-A6D05D4E105E}" srcOrd="9" destOrd="0" presId="urn:microsoft.com/office/officeart/2008/layout/RadialCluster"/>
    <dgm:cxn modelId="{0FF31C0A-AC17-4E45-B13B-E80D56421AA8}" type="presParOf" srcId="{558125E6-351A-4E84-A303-C2F7E7241B3A}" destId="{61D23540-0DCC-4844-8964-E61F6AF5DA1E}" srcOrd="10" destOrd="0" presId="urn:microsoft.com/office/officeart/2008/layout/RadialCluster"/>
    <dgm:cxn modelId="{60D39C62-6831-49FE-A32D-29DACC0C2530}" type="presParOf" srcId="{558125E6-351A-4E84-A303-C2F7E7241B3A}" destId="{DF1797CB-AD3A-47EB-BC3E-AAF5B724923A}" srcOrd="11" destOrd="0" presId="urn:microsoft.com/office/officeart/2008/layout/RadialCluster"/>
    <dgm:cxn modelId="{56097CF1-63EB-40B1-A836-F3B655879A59}" type="presParOf" srcId="{558125E6-351A-4E84-A303-C2F7E7241B3A}" destId="{D1D39BF4-6229-45A6-9C98-16036FCF8423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F5CCC32-0B4E-4892-B9C4-A35F0F492297}" type="doc">
      <dgm:prSet loTypeId="urn:microsoft.com/office/officeart/2008/layout/RadialCluster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C82A2102-F34E-4EF8-8C5B-D51C426B2D80}">
      <dgm:prSet phldrT="[Text]" custT="1"/>
      <dgm:spPr/>
      <dgm:t>
        <a:bodyPr/>
        <a:lstStyle/>
        <a:p>
          <a:r>
            <a:rPr lang="en-GB" sz="2000" dirty="0" smtClean="0">
              <a:solidFill>
                <a:schemeClr val="bg1"/>
              </a:solidFill>
            </a:rPr>
            <a:t>Border Control</a:t>
          </a:r>
        </a:p>
        <a:p>
          <a:r>
            <a:rPr lang="en-US" sz="1400" dirty="0" smtClean="0">
              <a:solidFill>
                <a:schemeClr val="tx1"/>
              </a:solidFill>
            </a:rPr>
            <a:t>- </a:t>
          </a:r>
          <a:r>
            <a:rPr lang="en-US" sz="1400" b="0" dirty="0" smtClean="0">
              <a:solidFill>
                <a:schemeClr val="tx1"/>
              </a:solidFill>
            </a:rPr>
            <a:t>Information on border checks on persons</a:t>
          </a:r>
          <a:endParaRPr lang="da-DK" sz="1400" b="0" dirty="0" smtClean="0">
            <a:solidFill>
              <a:schemeClr val="tx1"/>
            </a:solidFill>
          </a:endParaRPr>
        </a:p>
        <a:p>
          <a:r>
            <a:rPr lang="en-US" sz="1400" b="0" dirty="0" smtClean="0">
              <a:solidFill>
                <a:schemeClr val="tx1"/>
              </a:solidFill>
            </a:rPr>
            <a:t>- Data collected by FRONTEX on external borders and migration situation (migration routes, trends, number of immigrants)</a:t>
          </a:r>
        </a:p>
        <a:p>
          <a:r>
            <a:rPr lang="en-US" sz="1400" b="0" dirty="0" smtClean="0">
              <a:solidFill>
                <a:schemeClr val="tx1"/>
              </a:solidFill>
            </a:rPr>
            <a:t>- EUROSUR operational information (situational pictures)</a:t>
          </a:r>
          <a:endParaRPr lang="en-GB" sz="1400" b="0" dirty="0">
            <a:solidFill>
              <a:schemeClr val="tx1"/>
            </a:solidFill>
          </a:endParaRPr>
        </a:p>
      </dgm:t>
    </dgm:pt>
    <dgm:pt modelId="{ED779BF7-95D1-482A-BEBA-09EFED025A8F}" type="parTrans" cxnId="{A1CBFBE4-2D43-4D13-AF36-97E5CC84572C}">
      <dgm:prSet/>
      <dgm:spPr/>
      <dgm:t>
        <a:bodyPr/>
        <a:lstStyle/>
        <a:p>
          <a:endParaRPr lang="en-GB"/>
        </a:p>
      </dgm:t>
    </dgm:pt>
    <dgm:pt modelId="{776FCCBE-4223-4DAE-9116-FBC92204528B}" type="sibTrans" cxnId="{A1CBFBE4-2D43-4D13-AF36-97E5CC84572C}">
      <dgm:prSet/>
      <dgm:spPr/>
      <dgm:t>
        <a:bodyPr/>
        <a:lstStyle/>
        <a:p>
          <a:endParaRPr lang="en-GB"/>
        </a:p>
      </dgm:t>
    </dgm:pt>
    <dgm:pt modelId="{DEAAC880-064F-4C62-B438-B1EBE14C461A}">
      <dgm:prSet phldrT="[Text]" custT="1"/>
      <dgm:spPr/>
      <dgm:t>
        <a:bodyPr/>
        <a:lstStyle/>
        <a:p>
          <a:r>
            <a:rPr lang="en-GB" sz="1600" dirty="0" smtClean="0"/>
            <a:t>General law enforcement</a:t>
          </a:r>
          <a:endParaRPr lang="en-GB" sz="1600" dirty="0"/>
        </a:p>
      </dgm:t>
    </dgm:pt>
    <dgm:pt modelId="{057C8CE4-E39E-4B71-8747-56719BDA0433}" type="parTrans" cxnId="{7DD0EFE1-FF99-4B48-BA67-C16848F57D27}">
      <dgm:prSet/>
      <dgm:spPr/>
      <dgm:t>
        <a:bodyPr/>
        <a:lstStyle/>
        <a:p>
          <a:endParaRPr lang="en-GB"/>
        </a:p>
      </dgm:t>
    </dgm:pt>
    <dgm:pt modelId="{C22DFD68-7A8D-4B26-8A00-5A63CD000A2A}" type="sibTrans" cxnId="{7DD0EFE1-FF99-4B48-BA67-C16848F57D27}">
      <dgm:prSet/>
      <dgm:spPr/>
      <dgm:t>
        <a:bodyPr/>
        <a:lstStyle/>
        <a:p>
          <a:endParaRPr lang="en-GB"/>
        </a:p>
      </dgm:t>
    </dgm:pt>
    <dgm:pt modelId="{0B0F672A-5410-4EE4-A1EC-72DB4FF4CF5A}">
      <dgm:prSet phldrT="[Text]" custT="1"/>
      <dgm:spPr/>
      <dgm:t>
        <a:bodyPr/>
        <a:lstStyle/>
        <a:p>
          <a:r>
            <a:rPr lang="en-GB" sz="1600" smtClean="0"/>
            <a:t>Customs</a:t>
          </a:r>
          <a:endParaRPr lang="en-GB" sz="1600" dirty="0"/>
        </a:p>
      </dgm:t>
    </dgm:pt>
    <dgm:pt modelId="{F6EBFD8C-8BBA-44D5-9C8E-8B0AF7C95E50}" type="parTrans" cxnId="{C620E25B-CC61-4639-8885-573B9906B0E5}">
      <dgm:prSet/>
      <dgm:spPr/>
      <dgm:t>
        <a:bodyPr/>
        <a:lstStyle/>
        <a:p>
          <a:endParaRPr lang="en-GB"/>
        </a:p>
      </dgm:t>
    </dgm:pt>
    <dgm:pt modelId="{FAE655C4-AF93-4475-969E-16777A82C92C}" type="sibTrans" cxnId="{C620E25B-CC61-4639-8885-573B9906B0E5}">
      <dgm:prSet/>
      <dgm:spPr/>
      <dgm:t>
        <a:bodyPr/>
        <a:lstStyle/>
        <a:p>
          <a:endParaRPr lang="en-GB"/>
        </a:p>
      </dgm:t>
    </dgm:pt>
    <dgm:pt modelId="{55EC7895-B676-47D0-9858-54E88553ECBE}">
      <dgm:prSet phldrT="[Text]" custT="1"/>
      <dgm:spPr/>
      <dgm:t>
        <a:bodyPr/>
        <a:lstStyle/>
        <a:p>
          <a:r>
            <a:rPr lang="en-GB" sz="1600" dirty="0" smtClean="0"/>
            <a:t>Marine Environment</a:t>
          </a:r>
          <a:endParaRPr lang="en-GB" sz="1600" dirty="0"/>
        </a:p>
      </dgm:t>
    </dgm:pt>
    <dgm:pt modelId="{7E65FA9E-7379-4A4B-B848-09BA654114F1}" type="parTrans" cxnId="{3B0A3CE7-3B6C-473E-8124-BFD754B4C09D}">
      <dgm:prSet/>
      <dgm:spPr/>
      <dgm:t>
        <a:bodyPr/>
        <a:lstStyle/>
        <a:p>
          <a:endParaRPr lang="en-GB"/>
        </a:p>
      </dgm:t>
    </dgm:pt>
    <dgm:pt modelId="{4E1384BB-14E0-403F-BB63-B74BB3E25699}" type="sibTrans" cxnId="{3B0A3CE7-3B6C-473E-8124-BFD754B4C09D}">
      <dgm:prSet/>
      <dgm:spPr/>
      <dgm:t>
        <a:bodyPr/>
        <a:lstStyle/>
        <a:p>
          <a:endParaRPr lang="en-GB"/>
        </a:p>
      </dgm:t>
    </dgm:pt>
    <dgm:pt modelId="{6A13682E-AAD4-4422-83F9-E7022BA74AC9}">
      <dgm:prSet phldrT="[Text]" custT="1"/>
      <dgm:spPr/>
      <dgm:t>
        <a:bodyPr/>
        <a:lstStyle/>
        <a:p>
          <a:r>
            <a:rPr lang="en-GB" sz="1600" dirty="0" smtClean="0"/>
            <a:t>Safety and Security</a:t>
          </a:r>
          <a:endParaRPr lang="en-GB" sz="1600" dirty="0"/>
        </a:p>
      </dgm:t>
    </dgm:pt>
    <dgm:pt modelId="{56474C84-9D9F-495E-A290-ABE7A7BC56B3}" type="parTrans" cxnId="{8EFDA229-AF18-4FB2-97C2-E149C57A52E8}">
      <dgm:prSet/>
      <dgm:spPr/>
      <dgm:t>
        <a:bodyPr/>
        <a:lstStyle/>
        <a:p>
          <a:endParaRPr lang="en-GB"/>
        </a:p>
      </dgm:t>
    </dgm:pt>
    <dgm:pt modelId="{D77D3E2D-153F-49BC-9E7F-DEEA5B72E4FD}" type="sibTrans" cxnId="{8EFDA229-AF18-4FB2-97C2-E149C57A52E8}">
      <dgm:prSet/>
      <dgm:spPr/>
      <dgm:t>
        <a:bodyPr/>
        <a:lstStyle/>
        <a:p>
          <a:endParaRPr lang="en-GB"/>
        </a:p>
      </dgm:t>
    </dgm:pt>
    <dgm:pt modelId="{861184BA-F1DE-4642-ADCC-18DA6BD6AB77}">
      <dgm:prSet phldrT="[Text]" custT="1"/>
      <dgm:spPr/>
      <dgm:t>
        <a:bodyPr/>
        <a:lstStyle/>
        <a:p>
          <a:r>
            <a:rPr lang="en-GB" sz="1600" dirty="0" smtClean="0"/>
            <a:t>Fisheries control</a:t>
          </a:r>
          <a:endParaRPr lang="en-GB" sz="1600" dirty="0"/>
        </a:p>
      </dgm:t>
    </dgm:pt>
    <dgm:pt modelId="{8548A244-6E39-4A7C-881E-4232135BB0B1}" type="parTrans" cxnId="{320B9DC8-642B-4B61-A968-70C0D2B1531D}">
      <dgm:prSet/>
      <dgm:spPr/>
      <dgm:t>
        <a:bodyPr/>
        <a:lstStyle/>
        <a:p>
          <a:endParaRPr lang="en-GB"/>
        </a:p>
      </dgm:t>
    </dgm:pt>
    <dgm:pt modelId="{87B2C680-2613-472D-ABD5-4C7985FC2BC7}" type="sibTrans" cxnId="{320B9DC8-642B-4B61-A968-70C0D2B1531D}">
      <dgm:prSet/>
      <dgm:spPr/>
      <dgm:t>
        <a:bodyPr/>
        <a:lstStyle/>
        <a:p>
          <a:endParaRPr lang="en-GB"/>
        </a:p>
      </dgm:t>
    </dgm:pt>
    <dgm:pt modelId="{2895D28B-8596-4556-A682-7C8C3E1B50ED}">
      <dgm:prSet phldrT="[Text]" custT="1"/>
      <dgm:spPr/>
      <dgm:t>
        <a:bodyPr/>
        <a:lstStyle/>
        <a:p>
          <a:r>
            <a:rPr lang="en-GB" sz="1600" dirty="0" smtClean="0"/>
            <a:t>Defence</a:t>
          </a:r>
          <a:endParaRPr lang="en-GB" sz="1600" dirty="0"/>
        </a:p>
      </dgm:t>
    </dgm:pt>
    <dgm:pt modelId="{57007E52-85AE-4E9B-8786-91BF3DC199B7}" type="sibTrans" cxnId="{E094EBAE-789D-4CDF-842C-0DEAC8062706}">
      <dgm:prSet/>
      <dgm:spPr/>
      <dgm:t>
        <a:bodyPr/>
        <a:lstStyle/>
        <a:p>
          <a:endParaRPr lang="en-GB"/>
        </a:p>
      </dgm:t>
    </dgm:pt>
    <dgm:pt modelId="{3D57E95F-F5F8-420E-A8F0-35218E7D5172}" type="parTrans" cxnId="{E094EBAE-789D-4CDF-842C-0DEAC8062706}">
      <dgm:prSet/>
      <dgm:spPr/>
      <dgm:t>
        <a:bodyPr/>
        <a:lstStyle/>
        <a:p>
          <a:endParaRPr lang="en-GB"/>
        </a:p>
      </dgm:t>
    </dgm:pt>
    <dgm:pt modelId="{FE1C6821-3727-4B4E-963F-973D8E1B97DB}">
      <dgm:prSet/>
      <dgm:spPr/>
      <dgm:t>
        <a:bodyPr/>
        <a:lstStyle/>
        <a:p>
          <a:endParaRPr lang="en-GB"/>
        </a:p>
      </dgm:t>
    </dgm:pt>
    <dgm:pt modelId="{8AFE6EFA-4C41-4CAB-A44A-B5D14BA4E7A2}" type="parTrans" cxnId="{7C2BEE6E-95E6-441E-AC3E-263865D54AB9}">
      <dgm:prSet/>
      <dgm:spPr/>
      <dgm:t>
        <a:bodyPr/>
        <a:lstStyle/>
        <a:p>
          <a:endParaRPr lang="en-GB"/>
        </a:p>
      </dgm:t>
    </dgm:pt>
    <dgm:pt modelId="{F7AA65E9-42B4-4C60-A4D2-58E47577A9E8}" type="sibTrans" cxnId="{7C2BEE6E-95E6-441E-AC3E-263865D54AB9}">
      <dgm:prSet/>
      <dgm:spPr/>
      <dgm:t>
        <a:bodyPr/>
        <a:lstStyle/>
        <a:p>
          <a:endParaRPr lang="en-GB"/>
        </a:p>
      </dgm:t>
    </dgm:pt>
    <dgm:pt modelId="{9DF2E0C8-09CB-45DC-8829-18052DEC808C}">
      <dgm:prSet/>
      <dgm:spPr/>
      <dgm:t>
        <a:bodyPr/>
        <a:lstStyle/>
        <a:p>
          <a:endParaRPr lang="da-DK"/>
        </a:p>
      </dgm:t>
    </dgm:pt>
    <dgm:pt modelId="{BC081569-506B-40D5-A04B-C3A853E95C43}" type="parTrans" cxnId="{185F6DA4-1FD7-4ADA-9B36-C17145828509}">
      <dgm:prSet/>
      <dgm:spPr/>
      <dgm:t>
        <a:bodyPr/>
        <a:lstStyle/>
        <a:p>
          <a:endParaRPr lang="da-DK"/>
        </a:p>
      </dgm:t>
    </dgm:pt>
    <dgm:pt modelId="{AADD7B64-1CCD-4BF5-BDC9-359A7FF23979}" type="sibTrans" cxnId="{185F6DA4-1FD7-4ADA-9B36-C17145828509}">
      <dgm:prSet/>
      <dgm:spPr/>
      <dgm:t>
        <a:bodyPr/>
        <a:lstStyle/>
        <a:p>
          <a:endParaRPr lang="da-DK"/>
        </a:p>
      </dgm:t>
    </dgm:pt>
    <dgm:pt modelId="{B5ED4DC1-96A4-4205-94EB-9FFB1A9D2FF7}">
      <dgm:prSet/>
      <dgm:spPr/>
      <dgm:t>
        <a:bodyPr/>
        <a:lstStyle/>
        <a:p>
          <a:endParaRPr lang="da-DK"/>
        </a:p>
      </dgm:t>
    </dgm:pt>
    <dgm:pt modelId="{75A4D98C-502A-4E22-B27A-B6C62053ABBE}" type="parTrans" cxnId="{6909BED3-1DAC-4F78-9F65-C573F9BFFDF8}">
      <dgm:prSet/>
      <dgm:spPr/>
      <dgm:t>
        <a:bodyPr/>
        <a:lstStyle/>
        <a:p>
          <a:endParaRPr lang="da-DK"/>
        </a:p>
      </dgm:t>
    </dgm:pt>
    <dgm:pt modelId="{29C312E6-822F-46D8-B4C6-92F6193E21B6}" type="sibTrans" cxnId="{6909BED3-1DAC-4F78-9F65-C573F9BFFDF8}">
      <dgm:prSet/>
      <dgm:spPr/>
      <dgm:t>
        <a:bodyPr/>
        <a:lstStyle/>
        <a:p>
          <a:endParaRPr lang="da-DK"/>
        </a:p>
      </dgm:t>
    </dgm:pt>
    <dgm:pt modelId="{DB2195F5-91CF-4384-ABEE-C00CE5A160A3}">
      <dgm:prSet/>
      <dgm:spPr/>
      <dgm:t>
        <a:bodyPr/>
        <a:lstStyle/>
        <a:p>
          <a:endParaRPr lang="da-DK"/>
        </a:p>
      </dgm:t>
    </dgm:pt>
    <dgm:pt modelId="{F77136F3-57EE-47CC-8EEB-55BB1DC6E926}" type="parTrans" cxnId="{AA9CBDE5-B43C-45D0-8979-CB390AB2B745}">
      <dgm:prSet/>
      <dgm:spPr/>
      <dgm:t>
        <a:bodyPr/>
        <a:lstStyle/>
        <a:p>
          <a:endParaRPr lang="da-DK"/>
        </a:p>
      </dgm:t>
    </dgm:pt>
    <dgm:pt modelId="{0DDB4888-A046-423E-8C60-859CC0382C52}" type="sibTrans" cxnId="{AA9CBDE5-B43C-45D0-8979-CB390AB2B745}">
      <dgm:prSet/>
      <dgm:spPr/>
      <dgm:t>
        <a:bodyPr/>
        <a:lstStyle/>
        <a:p>
          <a:endParaRPr lang="da-DK"/>
        </a:p>
      </dgm:t>
    </dgm:pt>
    <dgm:pt modelId="{E58D36D6-414C-4935-96D4-1E61872C7169}">
      <dgm:prSet/>
      <dgm:spPr/>
      <dgm:t>
        <a:bodyPr/>
        <a:lstStyle/>
        <a:p>
          <a:endParaRPr lang="da-DK"/>
        </a:p>
      </dgm:t>
    </dgm:pt>
    <dgm:pt modelId="{4B034430-6653-4F89-BF00-744168983337}" type="parTrans" cxnId="{2001314F-660A-4772-A823-ED21D1D1900D}">
      <dgm:prSet/>
      <dgm:spPr/>
      <dgm:t>
        <a:bodyPr/>
        <a:lstStyle/>
        <a:p>
          <a:endParaRPr lang="da-DK"/>
        </a:p>
      </dgm:t>
    </dgm:pt>
    <dgm:pt modelId="{ABA892C3-BB79-4421-B13F-64FFDEFE00F9}" type="sibTrans" cxnId="{2001314F-660A-4772-A823-ED21D1D1900D}">
      <dgm:prSet/>
      <dgm:spPr/>
      <dgm:t>
        <a:bodyPr/>
        <a:lstStyle/>
        <a:p>
          <a:endParaRPr lang="da-DK"/>
        </a:p>
      </dgm:t>
    </dgm:pt>
    <dgm:pt modelId="{FCD9A729-B2D4-46E2-AD40-9157D8F6A51D}" type="pres">
      <dgm:prSet presAssocID="{BF5CCC32-0B4E-4892-B9C4-A35F0F49229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558125E6-351A-4E84-A303-C2F7E7241B3A}" type="pres">
      <dgm:prSet presAssocID="{C82A2102-F34E-4EF8-8C5B-D51C426B2D80}" presName="singleCycle" presStyleCnt="0"/>
      <dgm:spPr/>
    </dgm:pt>
    <dgm:pt modelId="{0B008965-DD71-4591-8CC0-5C985F21EF4E}" type="pres">
      <dgm:prSet presAssocID="{C82A2102-F34E-4EF8-8C5B-D51C426B2D80}" presName="singleCenter" presStyleLbl="node1" presStyleIdx="0" presStyleCnt="7" custScaleX="468565" custScaleY="167187">
        <dgm:presLayoutVars>
          <dgm:chMax val="7"/>
          <dgm:chPref val="7"/>
        </dgm:presLayoutVars>
      </dgm:prSet>
      <dgm:spPr/>
      <dgm:t>
        <a:bodyPr/>
        <a:lstStyle/>
        <a:p>
          <a:endParaRPr lang="en-GB"/>
        </a:p>
      </dgm:t>
    </dgm:pt>
    <dgm:pt modelId="{F8657815-A3A4-415F-8603-4AD419E214E8}" type="pres">
      <dgm:prSet presAssocID="{057C8CE4-E39E-4B71-8747-56719BDA0433}" presName="Name56" presStyleLbl="parChTrans1D2" presStyleIdx="0" presStyleCnt="6"/>
      <dgm:spPr/>
      <dgm:t>
        <a:bodyPr/>
        <a:lstStyle/>
        <a:p>
          <a:endParaRPr lang="en-GB"/>
        </a:p>
      </dgm:t>
    </dgm:pt>
    <dgm:pt modelId="{5E09A283-B4C7-4E58-89AD-2A565261DA2D}" type="pres">
      <dgm:prSet presAssocID="{DEAAC880-064F-4C62-B438-B1EBE14C461A}" presName="text0" presStyleLbl="node1" presStyleIdx="1" presStyleCnt="7" custScaleX="251667" custScaleY="65528" custRadScaleRad="106101" custRadScaleInc="-135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BF8C004-865F-4337-8F7C-6C07D3800517}" type="pres">
      <dgm:prSet presAssocID="{F6EBFD8C-8BBA-44D5-9C8E-8B0AF7C95E50}" presName="Name56" presStyleLbl="parChTrans1D2" presStyleIdx="1" presStyleCnt="6"/>
      <dgm:spPr/>
      <dgm:t>
        <a:bodyPr/>
        <a:lstStyle/>
        <a:p>
          <a:endParaRPr lang="en-GB"/>
        </a:p>
      </dgm:t>
    </dgm:pt>
    <dgm:pt modelId="{0D737E3E-49B8-43A5-8DD0-C306C9F7CB65}" type="pres">
      <dgm:prSet presAssocID="{0B0F672A-5410-4EE4-A1EC-72DB4FF4CF5A}" presName="text0" presStyleLbl="node1" presStyleIdx="2" presStyleCnt="7" custScaleX="245292" custScaleY="51186" custRadScaleRad="233155" custRadScaleInc="484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49542E-6474-4D1C-B66A-CB7EB9C37750}" type="pres">
      <dgm:prSet presAssocID="{7E65FA9E-7379-4A4B-B848-09BA654114F1}" presName="Name56" presStyleLbl="parChTrans1D2" presStyleIdx="2" presStyleCnt="6"/>
      <dgm:spPr/>
      <dgm:t>
        <a:bodyPr/>
        <a:lstStyle/>
        <a:p>
          <a:endParaRPr lang="en-GB"/>
        </a:p>
      </dgm:t>
    </dgm:pt>
    <dgm:pt modelId="{D7785B2A-3B82-4A06-B18C-6169E6AC7222}" type="pres">
      <dgm:prSet presAssocID="{55EC7895-B676-47D0-9858-54E88553ECBE}" presName="text0" presStyleLbl="node1" presStyleIdx="3" presStyleCnt="7" custScaleX="276896" custScaleY="65850" custRadScaleRad="224698" custRadScaleInc="-391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782203-719C-4B44-BA4D-801D8605E3C2}" type="pres">
      <dgm:prSet presAssocID="{56474C84-9D9F-495E-A290-ABE7A7BC56B3}" presName="Name56" presStyleLbl="parChTrans1D2" presStyleIdx="3" presStyleCnt="6"/>
      <dgm:spPr/>
      <dgm:t>
        <a:bodyPr/>
        <a:lstStyle/>
        <a:p>
          <a:endParaRPr lang="en-GB"/>
        </a:p>
      </dgm:t>
    </dgm:pt>
    <dgm:pt modelId="{FC60CAC7-DEB8-4CD3-877F-D2E5090A8D2A}" type="pres">
      <dgm:prSet presAssocID="{6A13682E-AAD4-4422-83F9-E7022BA74AC9}" presName="text0" presStyleLbl="node1" presStyleIdx="4" presStyleCnt="7" custScaleX="239683" custScaleY="63293" custRadScaleRad="106942" custRadScaleInc="202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C1FEEEC-5F3E-42BD-A934-A6D05D4E105E}" type="pres">
      <dgm:prSet presAssocID="{3D57E95F-F5F8-420E-A8F0-35218E7D5172}" presName="Name56" presStyleLbl="parChTrans1D2" presStyleIdx="4" presStyleCnt="6"/>
      <dgm:spPr/>
      <dgm:t>
        <a:bodyPr/>
        <a:lstStyle/>
        <a:p>
          <a:endParaRPr lang="en-GB"/>
        </a:p>
      </dgm:t>
    </dgm:pt>
    <dgm:pt modelId="{61D23540-0DCC-4844-8964-E61F6AF5DA1E}" type="pres">
      <dgm:prSet presAssocID="{2895D28B-8596-4556-A682-7C8C3E1B50ED}" presName="text0" presStyleLbl="node1" presStyleIdx="5" presStyleCnt="7" custScaleX="186059" custScaleY="41689" custRadScaleRad="248260" custRadScaleInc="75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1797CB-AD3A-47EB-BC3E-AAF5B724923A}" type="pres">
      <dgm:prSet presAssocID="{8548A244-6E39-4A7C-881E-4232135BB0B1}" presName="Name56" presStyleLbl="parChTrans1D2" presStyleIdx="5" presStyleCnt="6"/>
      <dgm:spPr/>
      <dgm:t>
        <a:bodyPr/>
        <a:lstStyle/>
        <a:p>
          <a:endParaRPr lang="en-GB"/>
        </a:p>
      </dgm:t>
    </dgm:pt>
    <dgm:pt modelId="{D1D39BF4-6229-45A6-9C98-16036FCF8423}" type="pres">
      <dgm:prSet presAssocID="{861184BA-F1DE-4642-ADCC-18DA6BD6AB77}" presName="text0" presStyleLbl="node1" presStyleIdx="6" presStyleCnt="7" custScaleX="236004" custScaleY="63711" custRadScaleRad="240458" custRadScaleInc="-646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3765408-FFEB-4915-A199-46EF645C7AB3}" type="presOf" srcId="{8548A244-6E39-4A7C-881E-4232135BB0B1}" destId="{DF1797CB-AD3A-47EB-BC3E-AAF5B724923A}" srcOrd="0" destOrd="0" presId="urn:microsoft.com/office/officeart/2008/layout/RadialCluster"/>
    <dgm:cxn modelId="{320B9DC8-642B-4B61-A968-70C0D2B1531D}" srcId="{C82A2102-F34E-4EF8-8C5B-D51C426B2D80}" destId="{861184BA-F1DE-4642-ADCC-18DA6BD6AB77}" srcOrd="5" destOrd="0" parTransId="{8548A244-6E39-4A7C-881E-4232135BB0B1}" sibTransId="{87B2C680-2613-472D-ABD5-4C7985FC2BC7}"/>
    <dgm:cxn modelId="{8AEAD57D-C4E6-428E-8620-3B2061827BF1}" type="presOf" srcId="{BF5CCC32-0B4E-4892-B9C4-A35F0F492297}" destId="{FCD9A729-B2D4-46E2-AD40-9157D8F6A51D}" srcOrd="0" destOrd="0" presId="urn:microsoft.com/office/officeart/2008/layout/RadialCluster"/>
    <dgm:cxn modelId="{185F6DA4-1FD7-4ADA-9B36-C17145828509}" srcId="{BF5CCC32-0B4E-4892-B9C4-A35F0F492297}" destId="{9DF2E0C8-09CB-45DC-8829-18052DEC808C}" srcOrd="2" destOrd="0" parTransId="{BC081569-506B-40D5-A04B-C3A853E95C43}" sibTransId="{AADD7B64-1CCD-4BF5-BDC9-359A7FF23979}"/>
    <dgm:cxn modelId="{7DD0EFE1-FF99-4B48-BA67-C16848F57D27}" srcId="{C82A2102-F34E-4EF8-8C5B-D51C426B2D80}" destId="{DEAAC880-064F-4C62-B438-B1EBE14C461A}" srcOrd="0" destOrd="0" parTransId="{057C8CE4-E39E-4B71-8747-56719BDA0433}" sibTransId="{C22DFD68-7A8D-4B26-8A00-5A63CD000A2A}"/>
    <dgm:cxn modelId="{E094EBAE-789D-4CDF-842C-0DEAC8062706}" srcId="{C82A2102-F34E-4EF8-8C5B-D51C426B2D80}" destId="{2895D28B-8596-4556-A682-7C8C3E1B50ED}" srcOrd="4" destOrd="0" parTransId="{3D57E95F-F5F8-420E-A8F0-35218E7D5172}" sibTransId="{57007E52-85AE-4E9B-8786-91BF3DC199B7}"/>
    <dgm:cxn modelId="{35AD5B35-5FCC-41BF-A1BA-5E4F4BA0FD44}" type="presOf" srcId="{56474C84-9D9F-495E-A290-ABE7A7BC56B3}" destId="{DF782203-719C-4B44-BA4D-801D8605E3C2}" srcOrd="0" destOrd="0" presId="urn:microsoft.com/office/officeart/2008/layout/RadialCluster"/>
    <dgm:cxn modelId="{11D6BD63-DBE0-4EB7-B374-4B9B9BE6AE57}" type="presOf" srcId="{0B0F672A-5410-4EE4-A1EC-72DB4FF4CF5A}" destId="{0D737E3E-49B8-43A5-8DD0-C306C9F7CB65}" srcOrd="0" destOrd="0" presId="urn:microsoft.com/office/officeart/2008/layout/RadialCluster"/>
    <dgm:cxn modelId="{6909BED3-1DAC-4F78-9F65-C573F9BFFDF8}" srcId="{BF5CCC32-0B4E-4892-B9C4-A35F0F492297}" destId="{B5ED4DC1-96A4-4205-94EB-9FFB1A9D2FF7}" srcOrd="3" destOrd="0" parTransId="{75A4D98C-502A-4E22-B27A-B6C62053ABBE}" sibTransId="{29C312E6-822F-46D8-B4C6-92F6193E21B6}"/>
    <dgm:cxn modelId="{AA9CBDE5-B43C-45D0-8979-CB390AB2B745}" srcId="{BF5CCC32-0B4E-4892-B9C4-A35F0F492297}" destId="{DB2195F5-91CF-4384-ABEE-C00CE5A160A3}" srcOrd="4" destOrd="0" parTransId="{F77136F3-57EE-47CC-8EEB-55BB1DC6E926}" sibTransId="{0DDB4888-A046-423E-8C60-859CC0382C52}"/>
    <dgm:cxn modelId="{7C2BEE6E-95E6-441E-AC3E-263865D54AB9}" srcId="{BF5CCC32-0B4E-4892-B9C4-A35F0F492297}" destId="{FE1C6821-3727-4B4E-963F-973D8E1B97DB}" srcOrd="1" destOrd="0" parTransId="{8AFE6EFA-4C41-4CAB-A44A-B5D14BA4E7A2}" sibTransId="{F7AA65E9-42B4-4C60-A4D2-58E47577A9E8}"/>
    <dgm:cxn modelId="{8EFDA229-AF18-4FB2-97C2-E149C57A52E8}" srcId="{C82A2102-F34E-4EF8-8C5B-D51C426B2D80}" destId="{6A13682E-AAD4-4422-83F9-E7022BA74AC9}" srcOrd="3" destOrd="0" parTransId="{56474C84-9D9F-495E-A290-ABE7A7BC56B3}" sibTransId="{D77D3E2D-153F-49BC-9E7F-DEEA5B72E4FD}"/>
    <dgm:cxn modelId="{3B0A3CE7-3B6C-473E-8124-BFD754B4C09D}" srcId="{C82A2102-F34E-4EF8-8C5B-D51C426B2D80}" destId="{55EC7895-B676-47D0-9858-54E88553ECBE}" srcOrd="2" destOrd="0" parTransId="{7E65FA9E-7379-4A4B-B848-09BA654114F1}" sibTransId="{4E1384BB-14E0-403F-BB63-B74BB3E25699}"/>
    <dgm:cxn modelId="{A1CBFBE4-2D43-4D13-AF36-97E5CC84572C}" srcId="{BF5CCC32-0B4E-4892-B9C4-A35F0F492297}" destId="{C82A2102-F34E-4EF8-8C5B-D51C426B2D80}" srcOrd="0" destOrd="0" parTransId="{ED779BF7-95D1-482A-BEBA-09EFED025A8F}" sibTransId="{776FCCBE-4223-4DAE-9116-FBC92204528B}"/>
    <dgm:cxn modelId="{39B047B1-EEB7-4A3A-BB65-3D35E73AFC61}" type="presOf" srcId="{7E65FA9E-7379-4A4B-B848-09BA654114F1}" destId="{DC49542E-6474-4D1C-B66A-CB7EB9C37750}" srcOrd="0" destOrd="0" presId="urn:microsoft.com/office/officeart/2008/layout/RadialCluster"/>
    <dgm:cxn modelId="{869F6D4E-257A-4458-AC50-72D7A72D67E6}" type="presOf" srcId="{DEAAC880-064F-4C62-B438-B1EBE14C461A}" destId="{5E09A283-B4C7-4E58-89AD-2A565261DA2D}" srcOrd="0" destOrd="0" presId="urn:microsoft.com/office/officeart/2008/layout/RadialCluster"/>
    <dgm:cxn modelId="{39E1AD64-6AE1-420B-9A32-C47CBE0BBAF6}" type="presOf" srcId="{3D57E95F-F5F8-420E-A8F0-35218E7D5172}" destId="{3C1FEEEC-5F3E-42BD-A934-A6D05D4E105E}" srcOrd="0" destOrd="0" presId="urn:microsoft.com/office/officeart/2008/layout/RadialCluster"/>
    <dgm:cxn modelId="{D3A83549-E3CF-4DE2-BFB7-FB9195956EDC}" type="presOf" srcId="{2895D28B-8596-4556-A682-7C8C3E1B50ED}" destId="{61D23540-0DCC-4844-8964-E61F6AF5DA1E}" srcOrd="0" destOrd="0" presId="urn:microsoft.com/office/officeart/2008/layout/RadialCluster"/>
    <dgm:cxn modelId="{388FDE2F-44D7-4265-A213-AC9789F47673}" type="presOf" srcId="{F6EBFD8C-8BBA-44D5-9C8E-8B0AF7C95E50}" destId="{DBF8C004-865F-4337-8F7C-6C07D3800517}" srcOrd="0" destOrd="0" presId="urn:microsoft.com/office/officeart/2008/layout/RadialCluster"/>
    <dgm:cxn modelId="{EF952FC0-783C-4952-96AD-0D6D91E0387E}" type="presOf" srcId="{861184BA-F1DE-4642-ADCC-18DA6BD6AB77}" destId="{D1D39BF4-6229-45A6-9C98-16036FCF8423}" srcOrd="0" destOrd="0" presId="urn:microsoft.com/office/officeart/2008/layout/RadialCluster"/>
    <dgm:cxn modelId="{2001314F-660A-4772-A823-ED21D1D1900D}" srcId="{BF5CCC32-0B4E-4892-B9C4-A35F0F492297}" destId="{E58D36D6-414C-4935-96D4-1E61872C7169}" srcOrd="5" destOrd="0" parTransId="{4B034430-6653-4F89-BF00-744168983337}" sibTransId="{ABA892C3-BB79-4421-B13F-64FFDEFE00F9}"/>
    <dgm:cxn modelId="{C620E25B-CC61-4639-8885-573B9906B0E5}" srcId="{C82A2102-F34E-4EF8-8C5B-D51C426B2D80}" destId="{0B0F672A-5410-4EE4-A1EC-72DB4FF4CF5A}" srcOrd="1" destOrd="0" parTransId="{F6EBFD8C-8BBA-44D5-9C8E-8B0AF7C95E50}" sibTransId="{FAE655C4-AF93-4475-969E-16777A82C92C}"/>
    <dgm:cxn modelId="{B97F75FA-ADED-4FAA-A2A1-25F4534489D4}" type="presOf" srcId="{55EC7895-B676-47D0-9858-54E88553ECBE}" destId="{D7785B2A-3B82-4A06-B18C-6169E6AC7222}" srcOrd="0" destOrd="0" presId="urn:microsoft.com/office/officeart/2008/layout/RadialCluster"/>
    <dgm:cxn modelId="{7130B043-1E35-49DD-B041-5138198AC152}" type="presOf" srcId="{C82A2102-F34E-4EF8-8C5B-D51C426B2D80}" destId="{0B008965-DD71-4591-8CC0-5C985F21EF4E}" srcOrd="0" destOrd="0" presId="urn:microsoft.com/office/officeart/2008/layout/RadialCluster"/>
    <dgm:cxn modelId="{8850648F-17DC-43C4-8B91-8EE80733310C}" type="presOf" srcId="{057C8CE4-E39E-4B71-8747-56719BDA0433}" destId="{F8657815-A3A4-415F-8603-4AD419E214E8}" srcOrd="0" destOrd="0" presId="urn:microsoft.com/office/officeart/2008/layout/RadialCluster"/>
    <dgm:cxn modelId="{A51A7951-B0E3-4772-BC20-3B5ED331F05C}" type="presOf" srcId="{6A13682E-AAD4-4422-83F9-E7022BA74AC9}" destId="{FC60CAC7-DEB8-4CD3-877F-D2E5090A8D2A}" srcOrd="0" destOrd="0" presId="urn:microsoft.com/office/officeart/2008/layout/RadialCluster"/>
    <dgm:cxn modelId="{31218B02-6C82-4F92-848D-9919D247A777}" type="presParOf" srcId="{FCD9A729-B2D4-46E2-AD40-9157D8F6A51D}" destId="{558125E6-351A-4E84-A303-C2F7E7241B3A}" srcOrd="0" destOrd="0" presId="urn:microsoft.com/office/officeart/2008/layout/RadialCluster"/>
    <dgm:cxn modelId="{F4E8283F-BAE7-4560-B4C0-4CAAD631537B}" type="presParOf" srcId="{558125E6-351A-4E84-A303-C2F7E7241B3A}" destId="{0B008965-DD71-4591-8CC0-5C985F21EF4E}" srcOrd="0" destOrd="0" presId="urn:microsoft.com/office/officeart/2008/layout/RadialCluster"/>
    <dgm:cxn modelId="{C6F05660-205D-47F0-8661-1D86384602FD}" type="presParOf" srcId="{558125E6-351A-4E84-A303-C2F7E7241B3A}" destId="{F8657815-A3A4-415F-8603-4AD419E214E8}" srcOrd="1" destOrd="0" presId="urn:microsoft.com/office/officeart/2008/layout/RadialCluster"/>
    <dgm:cxn modelId="{AFB9F4E8-A6F1-4E8A-A0A7-3AF8F295372E}" type="presParOf" srcId="{558125E6-351A-4E84-A303-C2F7E7241B3A}" destId="{5E09A283-B4C7-4E58-89AD-2A565261DA2D}" srcOrd="2" destOrd="0" presId="urn:microsoft.com/office/officeart/2008/layout/RadialCluster"/>
    <dgm:cxn modelId="{20130DE4-2196-43F2-BD16-26FF5D10348A}" type="presParOf" srcId="{558125E6-351A-4E84-A303-C2F7E7241B3A}" destId="{DBF8C004-865F-4337-8F7C-6C07D3800517}" srcOrd="3" destOrd="0" presId="urn:microsoft.com/office/officeart/2008/layout/RadialCluster"/>
    <dgm:cxn modelId="{5BFEBB11-B231-4AFF-A2F5-CB82D85E704A}" type="presParOf" srcId="{558125E6-351A-4E84-A303-C2F7E7241B3A}" destId="{0D737E3E-49B8-43A5-8DD0-C306C9F7CB65}" srcOrd="4" destOrd="0" presId="urn:microsoft.com/office/officeart/2008/layout/RadialCluster"/>
    <dgm:cxn modelId="{67736ED0-AF89-4935-89A7-B17502E8C524}" type="presParOf" srcId="{558125E6-351A-4E84-A303-C2F7E7241B3A}" destId="{DC49542E-6474-4D1C-B66A-CB7EB9C37750}" srcOrd="5" destOrd="0" presId="urn:microsoft.com/office/officeart/2008/layout/RadialCluster"/>
    <dgm:cxn modelId="{7F1C207A-C697-4ADC-A673-7D1A377082FF}" type="presParOf" srcId="{558125E6-351A-4E84-A303-C2F7E7241B3A}" destId="{D7785B2A-3B82-4A06-B18C-6169E6AC7222}" srcOrd="6" destOrd="0" presId="urn:microsoft.com/office/officeart/2008/layout/RadialCluster"/>
    <dgm:cxn modelId="{88D1DDFE-FA02-4DF6-AFC2-2D3E84AE521D}" type="presParOf" srcId="{558125E6-351A-4E84-A303-C2F7E7241B3A}" destId="{DF782203-719C-4B44-BA4D-801D8605E3C2}" srcOrd="7" destOrd="0" presId="urn:microsoft.com/office/officeart/2008/layout/RadialCluster"/>
    <dgm:cxn modelId="{4F3AC90F-A0E2-4F9E-A500-DB232797CF76}" type="presParOf" srcId="{558125E6-351A-4E84-A303-C2F7E7241B3A}" destId="{FC60CAC7-DEB8-4CD3-877F-D2E5090A8D2A}" srcOrd="8" destOrd="0" presId="urn:microsoft.com/office/officeart/2008/layout/RadialCluster"/>
    <dgm:cxn modelId="{56FAAE6B-EAB9-4111-942A-653735D48253}" type="presParOf" srcId="{558125E6-351A-4E84-A303-C2F7E7241B3A}" destId="{3C1FEEEC-5F3E-42BD-A934-A6D05D4E105E}" srcOrd="9" destOrd="0" presId="urn:microsoft.com/office/officeart/2008/layout/RadialCluster"/>
    <dgm:cxn modelId="{D059C2D6-0BE2-4295-B349-9D2B0144C3FB}" type="presParOf" srcId="{558125E6-351A-4E84-A303-C2F7E7241B3A}" destId="{61D23540-0DCC-4844-8964-E61F6AF5DA1E}" srcOrd="10" destOrd="0" presId="urn:microsoft.com/office/officeart/2008/layout/RadialCluster"/>
    <dgm:cxn modelId="{9220DEDF-3CCA-4A2F-86CA-B58CB4D9C533}" type="presParOf" srcId="{558125E6-351A-4E84-A303-C2F7E7241B3A}" destId="{DF1797CB-AD3A-47EB-BC3E-AAF5B724923A}" srcOrd="11" destOrd="0" presId="urn:microsoft.com/office/officeart/2008/layout/RadialCluster"/>
    <dgm:cxn modelId="{FCD4D4C4-C366-494F-809D-E282B20F6107}" type="presParOf" srcId="{558125E6-351A-4E84-A303-C2F7E7241B3A}" destId="{D1D39BF4-6229-45A6-9C98-16036FCF8423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F5CCC32-0B4E-4892-B9C4-A35F0F492297}" type="doc">
      <dgm:prSet loTypeId="urn:microsoft.com/office/officeart/2008/layout/RadialCluster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C82A2102-F34E-4EF8-8C5B-D51C426B2D80}">
      <dgm:prSet phldrT="[Text]" custT="1"/>
      <dgm:spPr/>
      <dgm:t>
        <a:bodyPr/>
        <a:lstStyle/>
        <a:p>
          <a:r>
            <a:rPr lang="en-GB" sz="2000" dirty="0" smtClean="0">
              <a:solidFill>
                <a:schemeClr val="bg1"/>
              </a:solidFill>
            </a:rPr>
            <a:t>General law enforcement</a:t>
          </a:r>
        </a:p>
        <a:p>
          <a:r>
            <a:rPr lang="en-GB" sz="1400" dirty="0" smtClean="0">
              <a:solidFill>
                <a:schemeClr val="tx1"/>
              </a:solidFill>
            </a:rPr>
            <a:t>- </a:t>
          </a:r>
          <a:r>
            <a:rPr lang="en-US" sz="1400" dirty="0" smtClean="0">
              <a:solidFill>
                <a:schemeClr val="tx1"/>
              </a:solidFill>
            </a:rPr>
            <a:t>Information on persons that are under suspicion for or have committed crimes</a:t>
          </a:r>
          <a:endParaRPr lang="da-DK" sz="1400" dirty="0" smtClean="0">
            <a:solidFill>
              <a:schemeClr val="tx1"/>
            </a:solidFill>
          </a:endParaRPr>
        </a:p>
        <a:p>
          <a:r>
            <a:rPr lang="en-US" sz="1400" dirty="0" smtClean="0">
              <a:solidFill>
                <a:schemeClr val="tx1"/>
              </a:solidFill>
            </a:rPr>
            <a:t>- Data related to criminal offences committed or investigated</a:t>
          </a:r>
          <a:endParaRPr lang="en-GB" sz="1400" dirty="0">
            <a:solidFill>
              <a:schemeClr val="tx1"/>
            </a:solidFill>
          </a:endParaRPr>
        </a:p>
      </dgm:t>
    </dgm:pt>
    <dgm:pt modelId="{ED779BF7-95D1-482A-BEBA-09EFED025A8F}" type="parTrans" cxnId="{A1CBFBE4-2D43-4D13-AF36-97E5CC84572C}">
      <dgm:prSet/>
      <dgm:spPr/>
      <dgm:t>
        <a:bodyPr/>
        <a:lstStyle/>
        <a:p>
          <a:endParaRPr lang="en-GB"/>
        </a:p>
      </dgm:t>
    </dgm:pt>
    <dgm:pt modelId="{776FCCBE-4223-4DAE-9116-FBC92204528B}" type="sibTrans" cxnId="{A1CBFBE4-2D43-4D13-AF36-97E5CC84572C}">
      <dgm:prSet/>
      <dgm:spPr/>
      <dgm:t>
        <a:bodyPr/>
        <a:lstStyle/>
        <a:p>
          <a:endParaRPr lang="en-GB"/>
        </a:p>
      </dgm:t>
    </dgm:pt>
    <dgm:pt modelId="{DEAAC880-064F-4C62-B438-B1EBE14C461A}">
      <dgm:prSet phldrT="[Text]" custT="1"/>
      <dgm:spPr/>
      <dgm:t>
        <a:bodyPr/>
        <a:lstStyle/>
        <a:p>
          <a:r>
            <a:rPr lang="en-GB" sz="1600" dirty="0" smtClean="0"/>
            <a:t>Fisheries Control</a:t>
          </a:r>
          <a:endParaRPr lang="en-GB" sz="1600" dirty="0"/>
        </a:p>
      </dgm:t>
    </dgm:pt>
    <dgm:pt modelId="{057C8CE4-E39E-4B71-8747-56719BDA0433}" type="parTrans" cxnId="{7DD0EFE1-FF99-4B48-BA67-C16848F57D27}">
      <dgm:prSet/>
      <dgm:spPr/>
      <dgm:t>
        <a:bodyPr/>
        <a:lstStyle/>
        <a:p>
          <a:endParaRPr lang="en-GB"/>
        </a:p>
      </dgm:t>
    </dgm:pt>
    <dgm:pt modelId="{C22DFD68-7A8D-4B26-8A00-5A63CD000A2A}" type="sibTrans" cxnId="{7DD0EFE1-FF99-4B48-BA67-C16848F57D27}">
      <dgm:prSet/>
      <dgm:spPr/>
      <dgm:t>
        <a:bodyPr/>
        <a:lstStyle/>
        <a:p>
          <a:endParaRPr lang="en-GB"/>
        </a:p>
      </dgm:t>
    </dgm:pt>
    <dgm:pt modelId="{0B0F672A-5410-4EE4-A1EC-72DB4FF4CF5A}">
      <dgm:prSet phldrT="[Text]" custT="1"/>
      <dgm:spPr/>
      <dgm:t>
        <a:bodyPr/>
        <a:lstStyle/>
        <a:p>
          <a:r>
            <a:rPr lang="en-GB" sz="1600" dirty="0" smtClean="0"/>
            <a:t>Customs</a:t>
          </a:r>
          <a:endParaRPr lang="en-GB" sz="1600" dirty="0"/>
        </a:p>
      </dgm:t>
    </dgm:pt>
    <dgm:pt modelId="{F6EBFD8C-8BBA-44D5-9C8E-8B0AF7C95E50}" type="parTrans" cxnId="{C620E25B-CC61-4639-8885-573B9906B0E5}">
      <dgm:prSet/>
      <dgm:spPr/>
      <dgm:t>
        <a:bodyPr/>
        <a:lstStyle/>
        <a:p>
          <a:endParaRPr lang="en-GB"/>
        </a:p>
      </dgm:t>
    </dgm:pt>
    <dgm:pt modelId="{FAE655C4-AF93-4475-969E-16777A82C92C}" type="sibTrans" cxnId="{C620E25B-CC61-4639-8885-573B9906B0E5}">
      <dgm:prSet/>
      <dgm:spPr/>
      <dgm:t>
        <a:bodyPr/>
        <a:lstStyle/>
        <a:p>
          <a:endParaRPr lang="en-GB"/>
        </a:p>
      </dgm:t>
    </dgm:pt>
    <dgm:pt modelId="{55EC7895-B676-47D0-9858-54E88553ECBE}">
      <dgm:prSet phldrT="[Text]" custT="1"/>
      <dgm:spPr/>
      <dgm:t>
        <a:bodyPr/>
        <a:lstStyle/>
        <a:p>
          <a:r>
            <a:rPr lang="en-GB" sz="1600" dirty="0" smtClean="0"/>
            <a:t>Marine Environment</a:t>
          </a:r>
          <a:endParaRPr lang="en-GB" sz="1600" dirty="0"/>
        </a:p>
      </dgm:t>
    </dgm:pt>
    <dgm:pt modelId="{7E65FA9E-7379-4A4B-B848-09BA654114F1}" type="parTrans" cxnId="{3B0A3CE7-3B6C-473E-8124-BFD754B4C09D}">
      <dgm:prSet/>
      <dgm:spPr/>
      <dgm:t>
        <a:bodyPr/>
        <a:lstStyle/>
        <a:p>
          <a:endParaRPr lang="en-GB"/>
        </a:p>
      </dgm:t>
    </dgm:pt>
    <dgm:pt modelId="{4E1384BB-14E0-403F-BB63-B74BB3E25699}" type="sibTrans" cxnId="{3B0A3CE7-3B6C-473E-8124-BFD754B4C09D}">
      <dgm:prSet/>
      <dgm:spPr/>
      <dgm:t>
        <a:bodyPr/>
        <a:lstStyle/>
        <a:p>
          <a:endParaRPr lang="en-GB"/>
        </a:p>
      </dgm:t>
    </dgm:pt>
    <dgm:pt modelId="{6A13682E-AAD4-4422-83F9-E7022BA74AC9}">
      <dgm:prSet phldrT="[Text]" custT="1"/>
      <dgm:spPr/>
      <dgm:t>
        <a:bodyPr/>
        <a:lstStyle/>
        <a:p>
          <a:r>
            <a:rPr lang="en-GB" sz="1600" dirty="0" smtClean="0"/>
            <a:t>Safety and Security</a:t>
          </a:r>
          <a:endParaRPr lang="en-GB" sz="1600" dirty="0"/>
        </a:p>
      </dgm:t>
    </dgm:pt>
    <dgm:pt modelId="{56474C84-9D9F-495E-A290-ABE7A7BC56B3}" type="parTrans" cxnId="{8EFDA229-AF18-4FB2-97C2-E149C57A52E8}">
      <dgm:prSet/>
      <dgm:spPr/>
      <dgm:t>
        <a:bodyPr/>
        <a:lstStyle/>
        <a:p>
          <a:endParaRPr lang="en-GB"/>
        </a:p>
      </dgm:t>
    </dgm:pt>
    <dgm:pt modelId="{D77D3E2D-153F-49BC-9E7F-DEEA5B72E4FD}" type="sibTrans" cxnId="{8EFDA229-AF18-4FB2-97C2-E149C57A52E8}">
      <dgm:prSet/>
      <dgm:spPr/>
      <dgm:t>
        <a:bodyPr/>
        <a:lstStyle/>
        <a:p>
          <a:endParaRPr lang="en-GB"/>
        </a:p>
      </dgm:t>
    </dgm:pt>
    <dgm:pt modelId="{861184BA-F1DE-4642-ADCC-18DA6BD6AB77}">
      <dgm:prSet phldrT="[Text]" custT="1"/>
      <dgm:spPr/>
      <dgm:t>
        <a:bodyPr/>
        <a:lstStyle/>
        <a:p>
          <a:r>
            <a:rPr lang="en-GB" sz="1600" dirty="0" smtClean="0"/>
            <a:t>Border control</a:t>
          </a:r>
          <a:endParaRPr lang="en-GB" sz="1600" dirty="0"/>
        </a:p>
      </dgm:t>
    </dgm:pt>
    <dgm:pt modelId="{8548A244-6E39-4A7C-881E-4232135BB0B1}" type="parTrans" cxnId="{320B9DC8-642B-4B61-A968-70C0D2B1531D}">
      <dgm:prSet/>
      <dgm:spPr/>
      <dgm:t>
        <a:bodyPr/>
        <a:lstStyle/>
        <a:p>
          <a:endParaRPr lang="en-GB"/>
        </a:p>
      </dgm:t>
    </dgm:pt>
    <dgm:pt modelId="{87B2C680-2613-472D-ABD5-4C7985FC2BC7}" type="sibTrans" cxnId="{320B9DC8-642B-4B61-A968-70C0D2B1531D}">
      <dgm:prSet/>
      <dgm:spPr/>
      <dgm:t>
        <a:bodyPr/>
        <a:lstStyle/>
        <a:p>
          <a:endParaRPr lang="en-GB"/>
        </a:p>
      </dgm:t>
    </dgm:pt>
    <dgm:pt modelId="{2895D28B-8596-4556-A682-7C8C3E1B50ED}">
      <dgm:prSet phldrT="[Text]" custT="1"/>
      <dgm:spPr/>
      <dgm:t>
        <a:bodyPr/>
        <a:lstStyle/>
        <a:p>
          <a:r>
            <a:rPr lang="en-GB" sz="1600" dirty="0" smtClean="0"/>
            <a:t>Defence</a:t>
          </a:r>
          <a:endParaRPr lang="en-GB" sz="1600" dirty="0"/>
        </a:p>
      </dgm:t>
    </dgm:pt>
    <dgm:pt modelId="{57007E52-85AE-4E9B-8786-91BF3DC199B7}" type="sibTrans" cxnId="{E094EBAE-789D-4CDF-842C-0DEAC8062706}">
      <dgm:prSet/>
      <dgm:spPr/>
      <dgm:t>
        <a:bodyPr/>
        <a:lstStyle/>
        <a:p>
          <a:endParaRPr lang="en-GB"/>
        </a:p>
      </dgm:t>
    </dgm:pt>
    <dgm:pt modelId="{3D57E95F-F5F8-420E-A8F0-35218E7D5172}" type="parTrans" cxnId="{E094EBAE-789D-4CDF-842C-0DEAC8062706}">
      <dgm:prSet/>
      <dgm:spPr/>
      <dgm:t>
        <a:bodyPr/>
        <a:lstStyle/>
        <a:p>
          <a:endParaRPr lang="en-GB"/>
        </a:p>
      </dgm:t>
    </dgm:pt>
    <dgm:pt modelId="{D6DCCB70-5CC7-4B84-8D28-810CC6EDF2AC}">
      <dgm:prSet/>
      <dgm:spPr/>
      <dgm:t>
        <a:bodyPr/>
        <a:lstStyle/>
        <a:p>
          <a:endParaRPr lang="en-GB"/>
        </a:p>
      </dgm:t>
    </dgm:pt>
    <dgm:pt modelId="{CD0C25AF-2BCE-4B4B-B769-0E45FCD4FFEE}" type="parTrans" cxnId="{FA3AD2A0-7D5F-4AF9-9A7C-E571AA6F808E}">
      <dgm:prSet/>
      <dgm:spPr/>
      <dgm:t>
        <a:bodyPr/>
        <a:lstStyle/>
        <a:p>
          <a:endParaRPr lang="en-GB"/>
        </a:p>
      </dgm:t>
    </dgm:pt>
    <dgm:pt modelId="{2EBCC58E-95E6-4A3F-A519-42E671534D41}" type="sibTrans" cxnId="{FA3AD2A0-7D5F-4AF9-9A7C-E571AA6F808E}">
      <dgm:prSet/>
      <dgm:spPr/>
      <dgm:t>
        <a:bodyPr/>
        <a:lstStyle/>
        <a:p>
          <a:endParaRPr lang="en-GB"/>
        </a:p>
      </dgm:t>
    </dgm:pt>
    <dgm:pt modelId="{8E6526D0-0B22-4020-94DE-F1A606FD0C27}">
      <dgm:prSet/>
      <dgm:spPr/>
      <dgm:t>
        <a:bodyPr/>
        <a:lstStyle/>
        <a:p>
          <a:endParaRPr lang="en-GB"/>
        </a:p>
      </dgm:t>
    </dgm:pt>
    <dgm:pt modelId="{28463C79-B33D-4D37-A042-4996781BE691}" type="parTrans" cxnId="{1A0EA961-7B2F-4466-8C94-ED134C414EE2}">
      <dgm:prSet/>
      <dgm:spPr/>
      <dgm:t>
        <a:bodyPr/>
        <a:lstStyle/>
        <a:p>
          <a:endParaRPr lang="en-GB"/>
        </a:p>
      </dgm:t>
    </dgm:pt>
    <dgm:pt modelId="{E6AB950B-E1CE-479F-AA82-B08DA02F4BF6}" type="sibTrans" cxnId="{1A0EA961-7B2F-4466-8C94-ED134C414EE2}">
      <dgm:prSet/>
      <dgm:spPr/>
      <dgm:t>
        <a:bodyPr/>
        <a:lstStyle/>
        <a:p>
          <a:endParaRPr lang="en-GB"/>
        </a:p>
      </dgm:t>
    </dgm:pt>
    <dgm:pt modelId="{D1DAB5E6-4DC5-4646-AB15-3BEC95615388}">
      <dgm:prSet/>
      <dgm:spPr/>
      <dgm:t>
        <a:bodyPr/>
        <a:lstStyle/>
        <a:p>
          <a:endParaRPr lang="en-GB"/>
        </a:p>
      </dgm:t>
    </dgm:pt>
    <dgm:pt modelId="{430537FB-0A29-4DF0-BFEF-CC9ADAAEB1DE}" type="parTrans" cxnId="{0FA10B1C-4E3C-449F-A3D3-A2E578B6D803}">
      <dgm:prSet/>
      <dgm:spPr/>
      <dgm:t>
        <a:bodyPr/>
        <a:lstStyle/>
        <a:p>
          <a:endParaRPr lang="en-GB"/>
        </a:p>
      </dgm:t>
    </dgm:pt>
    <dgm:pt modelId="{8CC57493-A4AE-4B54-BCBC-783C44A1BB56}" type="sibTrans" cxnId="{0FA10B1C-4E3C-449F-A3D3-A2E578B6D803}">
      <dgm:prSet/>
      <dgm:spPr/>
      <dgm:t>
        <a:bodyPr/>
        <a:lstStyle/>
        <a:p>
          <a:endParaRPr lang="en-GB"/>
        </a:p>
      </dgm:t>
    </dgm:pt>
    <dgm:pt modelId="{00CC6F2F-4567-4F60-A62B-D01130B41C55}">
      <dgm:prSet/>
      <dgm:spPr/>
      <dgm:t>
        <a:bodyPr/>
        <a:lstStyle/>
        <a:p>
          <a:endParaRPr lang="en-GB"/>
        </a:p>
      </dgm:t>
    </dgm:pt>
    <dgm:pt modelId="{FC3F36DB-318B-44D3-AA36-EBA220DB8F0C}" type="parTrans" cxnId="{D4CBA5A5-C808-4E5E-ABF4-5A035D4377EE}">
      <dgm:prSet/>
      <dgm:spPr/>
      <dgm:t>
        <a:bodyPr/>
        <a:lstStyle/>
        <a:p>
          <a:endParaRPr lang="en-GB"/>
        </a:p>
      </dgm:t>
    </dgm:pt>
    <dgm:pt modelId="{F1B5E7AE-06B3-4FC8-B1DD-54938063F9A5}" type="sibTrans" cxnId="{D4CBA5A5-C808-4E5E-ABF4-5A035D4377EE}">
      <dgm:prSet/>
      <dgm:spPr/>
      <dgm:t>
        <a:bodyPr/>
        <a:lstStyle/>
        <a:p>
          <a:endParaRPr lang="en-GB"/>
        </a:p>
      </dgm:t>
    </dgm:pt>
    <dgm:pt modelId="{FCD9A729-B2D4-46E2-AD40-9157D8F6A51D}" type="pres">
      <dgm:prSet presAssocID="{BF5CCC32-0B4E-4892-B9C4-A35F0F49229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558125E6-351A-4E84-A303-C2F7E7241B3A}" type="pres">
      <dgm:prSet presAssocID="{C82A2102-F34E-4EF8-8C5B-D51C426B2D80}" presName="singleCycle" presStyleCnt="0"/>
      <dgm:spPr/>
    </dgm:pt>
    <dgm:pt modelId="{0B008965-DD71-4591-8CC0-5C985F21EF4E}" type="pres">
      <dgm:prSet presAssocID="{C82A2102-F34E-4EF8-8C5B-D51C426B2D80}" presName="singleCenter" presStyleLbl="node1" presStyleIdx="0" presStyleCnt="7" custScaleX="468565" custScaleY="134502">
        <dgm:presLayoutVars>
          <dgm:chMax val="7"/>
          <dgm:chPref val="7"/>
        </dgm:presLayoutVars>
      </dgm:prSet>
      <dgm:spPr/>
      <dgm:t>
        <a:bodyPr/>
        <a:lstStyle/>
        <a:p>
          <a:endParaRPr lang="en-GB"/>
        </a:p>
      </dgm:t>
    </dgm:pt>
    <dgm:pt modelId="{F8657815-A3A4-415F-8603-4AD419E214E8}" type="pres">
      <dgm:prSet presAssocID="{057C8CE4-E39E-4B71-8747-56719BDA0433}" presName="Name56" presStyleLbl="parChTrans1D2" presStyleIdx="0" presStyleCnt="6"/>
      <dgm:spPr/>
      <dgm:t>
        <a:bodyPr/>
        <a:lstStyle/>
        <a:p>
          <a:endParaRPr lang="en-GB"/>
        </a:p>
      </dgm:t>
    </dgm:pt>
    <dgm:pt modelId="{5E09A283-B4C7-4E58-89AD-2A565261DA2D}" type="pres">
      <dgm:prSet presAssocID="{DEAAC880-064F-4C62-B438-B1EBE14C461A}" presName="text0" presStyleLbl="node1" presStyleIdx="1" presStyleCnt="7" custScaleX="251667" custScaleY="65528" custRadScaleRad="106101" custRadScaleInc="-135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BF8C004-865F-4337-8F7C-6C07D3800517}" type="pres">
      <dgm:prSet presAssocID="{F6EBFD8C-8BBA-44D5-9C8E-8B0AF7C95E50}" presName="Name56" presStyleLbl="parChTrans1D2" presStyleIdx="1" presStyleCnt="6"/>
      <dgm:spPr/>
      <dgm:t>
        <a:bodyPr/>
        <a:lstStyle/>
        <a:p>
          <a:endParaRPr lang="en-GB"/>
        </a:p>
      </dgm:t>
    </dgm:pt>
    <dgm:pt modelId="{0D737E3E-49B8-43A5-8DD0-C306C9F7CB65}" type="pres">
      <dgm:prSet presAssocID="{0B0F672A-5410-4EE4-A1EC-72DB4FF4CF5A}" presName="text0" presStyleLbl="node1" presStyleIdx="2" presStyleCnt="7" custScaleX="245292" custScaleY="51186" custRadScaleRad="233155" custRadScaleInc="484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49542E-6474-4D1C-B66A-CB7EB9C37750}" type="pres">
      <dgm:prSet presAssocID="{7E65FA9E-7379-4A4B-B848-09BA654114F1}" presName="Name56" presStyleLbl="parChTrans1D2" presStyleIdx="2" presStyleCnt="6"/>
      <dgm:spPr/>
      <dgm:t>
        <a:bodyPr/>
        <a:lstStyle/>
        <a:p>
          <a:endParaRPr lang="en-GB"/>
        </a:p>
      </dgm:t>
    </dgm:pt>
    <dgm:pt modelId="{D7785B2A-3B82-4A06-B18C-6169E6AC7222}" type="pres">
      <dgm:prSet presAssocID="{55EC7895-B676-47D0-9858-54E88553ECBE}" presName="text0" presStyleLbl="node1" presStyleIdx="3" presStyleCnt="7" custScaleX="276896" custScaleY="65850" custRadScaleRad="224698" custRadScaleInc="-391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782203-719C-4B44-BA4D-801D8605E3C2}" type="pres">
      <dgm:prSet presAssocID="{56474C84-9D9F-495E-A290-ABE7A7BC56B3}" presName="Name56" presStyleLbl="parChTrans1D2" presStyleIdx="3" presStyleCnt="6"/>
      <dgm:spPr/>
      <dgm:t>
        <a:bodyPr/>
        <a:lstStyle/>
        <a:p>
          <a:endParaRPr lang="en-GB"/>
        </a:p>
      </dgm:t>
    </dgm:pt>
    <dgm:pt modelId="{FC60CAC7-DEB8-4CD3-877F-D2E5090A8D2A}" type="pres">
      <dgm:prSet presAssocID="{6A13682E-AAD4-4422-83F9-E7022BA74AC9}" presName="text0" presStyleLbl="node1" presStyleIdx="4" presStyleCnt="7" custScaleX="239683" custScaleY="63293" custRadScaleRad="106942" custRadScaleInc="202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C1FEEEC-5F3E-42BD-A934-A6D05D4E105E}" type="pres">
      <dgm:prSet presAssocID="{3D57E95F-F5F8-420E-A8F0-35218E7D5172}" presName="Name56" presStyleLbl="parChTrans1D2" presStyleIdx="4" presStyleCnt="6"/>
      <dgm:spPr/>
      <dgm:t>
        <a:bodyPr/>
        <a:lstStyle/>
        <a:p>
          <a:endParaRPr lang="en-GB"/>
        </a:p>
      </dgm:t>
    </dgm:pt>
    <dgm:pt modelId="{61D23540-0DCC-4844-8964-E61F6AF5DA1E}" type="pres">
      <dgm:prSet presAssocID="{2895D28B-8596-4556-A682-7C8C3E1B50ED}" presName="text0" presStyleLbl="node1" presStyleIdx="5" presStyleCnt="7" custScaleX="186059" custScaleY="41689" custRadScaleRad="248260" custRadScaleInc="75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1797CB-AD3A-47EB-BC3E-AAF5B724923A}" type="pres">
      <dgm:prSet presAssocID="{8548A244-6E39-4A7C-881E-4232135BB0B1}" presName="Name56" presStyleLbl="parChTrans1D2" presStyleIdx="5" presStyleCnt="6"/>
      <dgm:spPr/>
      <dgm:t>
        <a:bodyPr/>
        <a:lstStyle/>
        <a:p>
          <a:endParaRPr lang="en-GB"/>
        </a:p>
      </dgm:t>
    </dgm:pt>
    <dgm:pt modelId="{D1D39BF4-6229-45A6-9C98-16036FCF8423}" type="pres">
      <dgm:prSet presAssocID="{861184BA-F1DE-4642-ADCC-18DA6BD6AB77}" presName="text0" presStyleLbl="node1" presStyleIdx="6" presStyleCnt="7" custScaleX="215947" custScaleY="51595" custRadScaleRad="240458" custRadScaleInc="-646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7805106-548D-4418-8069-6F7DD52F37B1}" type="presOf" srcId="{56474C84-9D9F-495E-A290-ABE7A7BC56B3}" destId="{DF782203-719C-4B44-BA4D-801D8605E3C2}" srcOrd="0" destOrd="0" presId="urn:microsoft.com/office/officeart/2008/layout/RadialCluster"/>
    <dgm:cxn modelId="{FFDD6D57-15AB-4D9D-A94B-EB5C0726E915}" type="presOf" srcId="{DEAAC880-064F-4C62-B438-B1EBE14C461A}" destId="{5E09A283-B4C7-4E58-89AD-2A565261DA2D}" srcOrd="0" destOrd="0" presId="urn:microsoft.com/office/officeart/2008/layout/RadialCluster"/>
    <dgm:cxn modelId="{320B9DC8-642B-4B61-A968-70C0D2B1531D}" srcId="{C82A2102-F34E-4EF8-8C5B-D51C426B2D80}" destId="{861184BA-F1DE-4642-ADCC-18DA6BD6AB77}" srcOrd="5" destOrd="0" parTransId="{8548A244-6E39-4A7C-881E-4232135BB0B1}" sibTransId="{87B2C680-2613-472D-ABD5-4C7985FC2BC7}"/>
    <dgm:cxn modelId="{A24D42DE-2C51-473E-87C5-1626C300F8BA}" type="presOf" srcId="{6A13682E-AAD4-4422-83F9-E7022BA74AC9}" destId="{FC60CAC7-DEB8-4CD3-877F-D2E5090A8D2A}" srcOrd="0" destOrd="0" presId="urn:microsoft.com/office/officeart/2008/layout/RadialCluster"/>
    <dgm:cxn modelId="{CB0F91E4-40AD-4876-86FD-379334968832}" type="presOf" srcId="{8548A244-6E39-4A7C-881E-4232135BB0B1}" destId="{DF1797CB-AD3A-47EB-BC3E-AAF5B724923A}" srcOrd="0" destOrd="0" presId="urn:microsoft.com/office/officeart/2008/layout/RadialCluster"/>
    <dgm:cxn modelId="{7DD0EFE1-FF99-4B48-BA67-C16848F57D27}" srcId="{C82A2102-F34E-4EF8-8C5B-D51C426B2D80}" destId="{DEAAC880-064F-4C62-B438-B1EBE14C461A}" srcOrd="0" destOrd="0" parTransId="{057C8CE4-E39E-4B71-8747-56719BDA0433}" sibTransId="{C22DFD68-7A8D-4B26-8A00-5A63CD000A2A}"/>
    <dgm:cxn modelId="{E094EBAE-789D-4CDF-842C-0DEAC8062706}" srcId="{C82A2102-F34E-4EF8-8C5B-D51C426B2D80}" destId="{2895D28B-8596-4556-A682-7C8C3E1B50ED}" srcOrd="4" destOrd="0" parTransId="{3D57E95F-F5F8-420E-A8F0-35218E7D5172}" sibTransId="{57007E52-85AE-4E9B-8786-91BF3DC199B7}"/>
    <dgm:cxn modelId="{B33C0B6B-7697-4AEB-9403-972982BBC001}" type="presOf" srcId="{057C8CE4-E39E-4B71-8747-56719BDA0433}" destId="{F8657815-A3A4-415F-8603-4AD419E214E8}" srcOrd="0" destOrd="0" presId="urn:microsoft.com/office/officeart/2008/layout/RadialCluster"/>
    <dgm:cxn modelId="{B20AFC09-CA84-4FC2-9D9C-EFE5F19E8F31}" type="presOf" srcId="{2895D28B-8596-4556-A682-7C8C3E1B50ED}" destId="{61D23540-0DCC-4844-8964-E61F6AF5DA1E}" srcOrd="0" destOrd="0" presId="urn:microsoft.com/office/officeart/2008/layout/RadialCluster"/>
    <dgm:cxn modelId="{0FA10B1C-4E3C-449F-A3D3-A2E578B6D803}" srcId="{BF5CCC32-0B4E-4892-B9C4-A35F0F492297}" destId="{D1DAB5E6-4DC5-4646-AB15-3BEC95615388}" srcOrd="3" destOrd="0" parTransId="{430537FB-0A29-4DF0-BFEF-CC9ADAAEB1DE}" sibTransId="{8CC57493-A4AE-4B54-BCBC-783C44A1BB56}"/>
    <dgm:cxn modelId="{347D47FA-B9CF-4885-8F62-4267E30845EB}" type="presOf" srcId="{861184BA-F1DE-4642-ADCC-18DA6BD6AB77}" destId="{D1D39BF4-6229-45A6-9C98-16036FCF8423}" srcOrd="0" destOrd="0" presId="urn:microsoft.com/office/officeart/2008/layout/RadialCluster"/>
    <dgm:cxn modelId="{7E8395CA-1B9A-4101-B97A-35197993717F}" type="presOf" srcId="{7E65FA9E-7379-4A4B-B848-09BA654114F1}" destId="{DC49542E-6474-4D1C-B66A-CB7EB9C37750}" srcOrd="0" destOrd="0" presId="urn:microsoft.com/office/officeart/2008/layout/RadialCluster"/>
    <dgm:cxn modelId="{8EFDA229-AF18-4FB2-97C2-E149C57A52E8}" srcId="{C82A2102-F34E-4EF8-8C5B-D51C426B2D80}" destId="{6A13682E-AAD4-4422-83F9-E7022BA74AC9}" srcOrd="3" destOrd="0" parTransId="{56474C84-9D9F-495E-A290-ABE7A7BC56B3}" sibTransId="{D77D3E2D-153F-49BC-9E7F-DEEA5B72E4FD}"/>
    <dgm:cxn modelId="{3B0A3CE7-3B6C-473E-8124-BFD754B4C09D}" srcId="{C82A2102-F34E-4EF8-8C5B-D51C426B2D80}" destId="{55EC7895-B676-47D0-9858-54E88553ECBE}" srcOrd="2" destOrd="0" parTransId="{7E65FA9E-7379-4A4B-B848-09BA654114F1}" sibTransId="{4E1384BB-14E0-403F-BB63-B74BB3E25699}"/>
    <dgm:cxn modelId="{A1CBFBE4-2D43-4D13-AF36-97E5CC84572C}" srcId="{BF5CCC32-0B4E-4892-B9C4-A35F0F492297}" destId="{C82A2102-F34E-4EF8-8C5B-D51C426B2D80}" srcOrd="0" destOrd="0" parTransId="{ED779BF7-95D1-482A-BEBA-09EFED025A8F}" sibTransId="{776FCCBE-4223-4DAE-9116-FBC92204528B}"/>
    <dgm:cxn modelId="{B8EA34C0-0706-4895-AF13-56C99B94133A}" type="presOf" srcId="{BF5CCC32-0B4E-4892-B9C4-A35F0F492297}" destId="{FCD9A729-B2D4-46E2-AD40-9157D8F6A51D}" srcOrd="0" destOrd="0" presId="urn:microsoft.com/office/officeart/2008/layout/RadialCluster"/>
    <dgm:cxn modelId="{D4CBA5A5-C808-4E5E-ABF4-5A035D4377EE}" srcId="{BF5CCC32-0B4E-4892-B9C4-A35F0F492297}" destId="{00CC6F2F-4567-4F60-A62B-D01130B41C55}" srcOrd="4" destOrd="0" parTransId="{FC3F36DB-318B-44D3-AA36-EBA220DB8F0C}" sibTransId="{F1B5E7AE-06B3-4FC8-B1DD-54938063F9A5}"/>
    <dgm:cxn modelId="{42E570FA-463A-4BAA-983D-A82111F8DF3C}" type="presOf" srcId="{55EC7895-B676-47D0-9858-54E88553ECBE}" destId="{D7785B2A-3B82-4A06-B18C-6169E6AC7222}" srcOrd="0" destOrd="0" presId="urn:microsoft.com/office/officeart/2008/layout/RadialCluster"/>
    <dgm:cxn modelId="{4C81C2A7-7113-432E-8EC4-76D1F01B573D}" type="presOf" srcId="{3D57E95F-F5F8-420E-A8F0-35218E7D5172}" destId="{3C1FEEEC-5F3E-42BD-A934-A6D05D4E105E}" srcOrd="0" destOrd="0" presId="urn:microsoft.com/office/officeart/2008/layout/RadialCluster"/>
    <dgm:cxn modelId="{C620E25B-CC61-4639-8885-573B9906B0E5}" srcId="{C82A2102-F34E-4EF8-8C5B-D51C426B2D80}" destId="{0B0F672A-5410-4EE4-A1EC-72DB4FF4CF5A}" srcOrd="1" destOrd="0" parTransId="{F6EBFD8C-8BBA-44D5-9C8E-8B0AF7C95E50}" sibTransId="{FAE655C4-AF93-4475-969E-16777A82C92C}"/>
    <dgm:cxn modelId="{952D03C1-E058-45F3-86F1-F99FC82ED1E9}" type="presOf" srcId="{C82A2102-F34E-4EF8-8C5B-D51C426B2D80}" destId="{0B008965-DD71-4591-8CC0-5C985F21EF4E}" srcOrd="0" destOrd="0" presId="urn:microsoft.com/office/officeart/2008/layout/RadialCluster"/>
    <dgm:cxn modelId="{FA3AD2A0-7D5F-4AF9-9A7C-E571AA6F808E}" srcId="{BF5CCC32-0B4E-4892-B9C4-A35F0F492297}" destId="{D6DCCB70-5CC7-4B84-8D28-810CC6EDF2AC}" srcOrd="1" destOrd="0" parTransId="{CD0C25AF-2BCE-4B4B-B769-0E45FCD4FFEE}" sibTransId="{2EBCC58E-95E6-4A3F-A519-42E671534D41}"/>
    <dgm:cxn modelId="{D8A1389D-D97E-4B77-8448-08E501D50F98}" type="presOf" srcId="{0B0F672A-5410-4EE4-A1EC-72DB4FF4CF5A}" destId="{0D737E3E-49B8-43A5-8DD0-C306C9F7CB65}" srcOrd="0" destOrd="0" presId="urn:microsoft.com/office/officeart/2008/layout/RadialCluster"/>
    <dgm:cxn modelId="{1A0EA961-7B2F-4466-8C94-ED134C414EE2}" srcId="{BF5CCC32-0B4E-4892-B9C4-A35F0F492297}" destId="{8E6526D0-0B22-4020-94DE-F1A606FD0C27}" srcOrd="2" destOrd="0" parTransId="{28463C79-B33D-4D37-A042-4996781BE691}" sibTransId="{E6AB950B-E1CE-479F-AA82-B08DA02F4BF6}"/>
    <dgm:cxn modelId="{4C55965D-6C33-47FE-8F12-C83E7A89F828}" type="presOf" srcId="{F6EBFD8C-8BBA-44D5-9C8E-8B0AF7C95E50}" destId="{DBF8C004-865F-4337-8F7C-6C07D3800517}" srcOrd="0" destOrd="0" presId="urn:microsoft.com/office/officeart/2008/layout/RadialCluster"/>
    <dgm:cxn modelId="{3E964051-B4DB-4801-BF8D-1BF1593215EA}" type="presParOf" srcId="{FCD9A729-B2D4-46E2-AD40-9157D8F6A51D}" destId="{558125E6-351A-4E84-A303-C2F7E7241B3A}" srcOrd="0" destOrd="0" presId="urn:microsoft.com/office/officeart/2008/layout/RadialCluster"/>
    <dgm:cxn modelId="{877FA8B1-0734-4BCE-904D-EEE00E1C3033}" type="presParOf" srcId="{558125E6-351A-4E84-A303-C2F7E7241B3A}" destId="{0B008965-DD71-4591-8CC0-5C985F21EF4E}" srcOrd="0" destOrd="0" presId="urn:microsoft.com/office/officeart/2008/layout/RadialCluster"/>
    <dgm:cxn modelId="{5A71141F-11E4-4499-9F8F-AEA819D38C5E}" type="presParOf" srcId="{558125E6-351A-4E84-A303-C2F7E7241B3A}" destId="{F8657815-A3A4-415F-8603-4AD419E214E8}" srcOrd="1" destOrd="0" presId="urn:microsoft.com/office/officeart/2008/layout/RadialCluster"/>
    <dgm:cxn modelId="{60EAA969-EB3C-4F05-BAB8-589B2A3DF9D1}" type="presParOf" srcId="{558125E6-351A-4E84-A303-C2F7E7241B3A}" destId="{5E09A283-B4C7-4E58-89AD-2A565261DA2D}" srcOrd="2" destOrd="0" presId="urn:microsoft.com/office/officeart/2008/layout/RadialCluster"/>
    <dgm:cxn modelId="{00955F5C-66A9-44BA-81DA-0EFD8DC31638}" type="presParOf" srcId="{558125E6-351A-4E84-A303-C2F7E7241B3A}" destId="{DBF8C004-865F-4337-8F7C-6C07D3800517}" srcOrd="3" destOrd="0" presId="urn:microsoft.com/office/officeart/2008/layout/RadialCluster"/>
    <dgm:cxn modelId="{0689DEEE-1E91-4F76-8589-BAB3A3D10856}" type="presParOf" srcId="{558125E6-351A-4E84-A303-C2F7E7241B3A}" destId="{0D737E3E-49B8-43A5-8DD0-C306C9F7CB65}" srcOrd="4" destOrd="0" presId="urn:microsoft.com/office/officeart/2008/layout/RadialCluster"/>
    <dgm:cxn modelId="{BB0F45C0-A96A-49AF-AE49-086C7DA71C87}" type="presParOf" srcId="{558125E6-351A-4E84-A303-C2F7E7241B3A}" destId="{DC49542E-6474-4D1C-B66A-CB7EB9C37750}" srcOrd="5" destOrd="0" presId="urn:microsoft.com/office/officeart/2008/layout/RadialCluster"/>
    <dgm:cxn modelId="{EB2B7D28-C1D8-4882-98B9-470F191FC64F}" type="presParOf" srcId="{558125E6-351A-4E84-A303-C2F7E7241B3A}" destId="{D7785B2A-3B82-4A06-B18C-6169E6AC7222}" srcOrd="6" destOrd="0" presId="urn:microsoft.com/office/officeart/2008/layout/RadialCluster"/>
    <dgm:cxn modelId="{B18C5CFD-BF9B-44B6-91B5-882FAAD4120B}" type="presParOf" srcId="{558125E6-351A-4E84-A303-C2F7E7241B3A}" destId="{DF782203-719C-4B44-BA4D-801D8605E3C2}" srcOrd="7" destOrd="0" presId="urn:microsoft.com/office/officeart/2008/layout/RadialCluster"/>
    <dgm:cxn modelId="{28953CD8-79BC-4D8F-AF58-2FC19FA8F393}" type="presParOf" srcId="{558125E6-351A-4E84-A303-C2F7E7241B3A}" destId="{FC60CAC7-DEB8-4CD3-877F-D2E5090A8D2A}" srcOrd="8" destOrd="0" presId="urn:microsoft.com/office/officeart/2008/layout/RadialCluster"/>
    <dgm:cxn modelId="{50E69D5C-0C51-4C34-BC01-6533BF20F55E}" type="presParOf" srcId="{558125E6-351A-4E84-A303-C2F7E7241B3A}" destId="{3C1FEEEC-5F3E-42BD-A934-A6D05D4E105E}" srcOrd="9" destOrd="0" presId="urn:microsoft.com/office/officeart/2008/layout/RadialCluster"/>
    <dgm:cxn modelId="{8B691959-33BB-417F-A1AA-BFC5CAA2AA75}" type="presParOf" srcId="{558125E6-351A-4E84-A303-C2F7E7241B3A}" destId="{61D23540-0DCC-4844-8964-E61F6AF5DA1E}" srcOrd="10" destOrd="0" presId="urn:microsoft.com/office/officeart/2008/layout/RadialCluster"/>
    <dgm:cxn modelId="{9DAF6B0E-8DEA-4DE1-940A-F34A4CD16D8F}" type="presParOf" srcId="{558125E6-351A-4E84-A303-C2F7E7241B3A}" destId="{DF1797CB-AD3A-47EB-BC3E-AAF5B724923A}" srcOrd="11" destOrd="0" presId="urn:microsoft.com/office/officeart/2008/layout/RadialCluster"/>
    <dgm:cxn modelId="{E937C6A9-D10F-4860-A105-A1B70F3660CA}" type="presParOf" srcId="{558125E6-351A-4E84-A303-C2F7E7241B3A}" destId="{D1D39BF4-6229-45A6-9C98-16036FCF8423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F5CCC32-0B4E-4892-B9C4-A35F0F492297}" type="doc">
      <dgm:prSet loTypeId="urn:microsoft.com/office/officeart/2008/layout/RadialCluster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C82A2102-F34E-4EF8-8C5B-D51C426B2D80}">
      <dgm:prSet phldrT="[Text]" custT="1"/>
      <dgm:spPr/>
      <dgm:t>
        <a:bodyPr/>
        <a:lstStyle/>
        <a:p>
          <a:r>
            <a:rPr lang="en-GB" sz="2000" dirty="0" smtClean="0">
              <a:solidFill>
                <a:schemeClr val="bg1"/>
              </a:solidFill>
            </a:rPr>
            <a:t>Defence</a:t>
          </a:r>
        </a:p>
        <a:p>
          <a:r>
            <a:rPr lang="en-GB" sz="1400" dirty="0" smtClean="0">
              <a:solidFill>
                <a:schemeClr val="tx1"/>
              </a:solidFill>
            </a:rPr>
            <a:t>- </a:t>
          </a:r>
          <a:r>
            <a:rPr lang="en-US" sz="1400" dirty="0" smtClean="0">
              <a:solidFill>
                <a:schemeClr val="tx1"/>
              </a:solidFill>
            </a:rPr>
            <a:t>Information collected by EDA (development of policies and strategies, research) and the European External Relation Service (EEAS)</a:t>
          </a:r>
          <a:endParaRPr lang="en-GB" sz="1400" dirty="0">
            <a:solidFill>
              <a:schemeClr val="tx1"/>
            </a:solidFill>
          </a:endParaRPr>
        </a:p>
      </dgm:t>
    </dgm:pt>
    <dgm:pt modelId="{ED779BF7-95D1-482A-BEBA-09EFED025A8F}" type="parTrans" cxnId="{A1CBFBE4-2D43-4D13-AF36-97E5CC84572C}">
      <dgm:prSet/>
      <dgm:spPr/>
      <dgm:t>
        <a:bodyPr/>
        <a:lstStyle/>
        <a:p>
          <a:endParaRPr lang="en-GB"/>
        </a:p>
      </dgm:t>
    </dgm:pt>
    <dgm:pt modelId="{776FCCBE-4223-4DAE-9116-FBC92204528B}" type="sibTrans" cxnId="{A1CBFBE4-2D43-4D13-AF36-97E5CC84572C}">
      <dgm:prSet/>
      <dgm:spPr/>
      <dgm:t>
        <a:bodyPr/>
        <a:lstStyle/>
        <a:p>
          <a:endParaRPr lang="en-GB"/>
        </a:p>
      </dgm:t>
    </dgm:pt>
    <dgm:pt modelId="{DEAAC880-064F-4C62-B438-B1EBE14C461A}">
      <dgm:prSet phldrT="[Text]" custT="1"/>
      <dgm:spPr/>
      <dgm:t>
        <a:bodyPr/>
        <a:lstStyle/>
        <a:p>
          <a:r>
            <a:rPr lang="en-GB" sz="1600" dirty="0" smtClean="0"/>
            <a:t>Fisheries Control</a:t>
          </a:r>
          <a:endParaRPr lang="en-GB" sz="1600" dirty="0"/>
        </a:p>
      </dgm:t>
    </dgm:pt>
    <dgm:pt modelId="{057C8CE4-E39E-4B71-8747-56719BDA0433}" type="parTrans" cxnId="{7DD0EFE1-FF99-4B48-BA67-C16848F57D27}">
      <dgm:prSet/>
      <dgm:spPr/>
      <dgm:t>
        <a:bodyPr/>
        <a:lstStyle/>
        <a:p>
          <a:endParaRPr lang="en-GB"/>
        </a:p>
      </dgm:t>
    </dgm:pt>
    <dgm:pt modelId="{C22DFD68-7A8D-4B26-8A00-5A63CD000A2A}" type="sibTrans" cxnId="{7DD0EFE1-FF99-4B48-BA67-C16848F57D27}">
      <dgm:prSet/>
      <dgm:spPr/>
      <dgm:t>
        <a:bodyPr/>
        <a:lstStyle/>
        <a:p>
          <a:endParaRPr lang="en-GB"/>
        </a:p>
      </dgm:t>
    </dgm:pt>
    <dgm:pt modelId="{0B0F672A-5410-4EE4-A1EC-72DB4FF4CF5A}">
      <dgm:prSet phldrT="[Text]" custT="1"/>
      <dgm:spPr/>
      <dgm:t>
        <a:bodyPr/>
        <a:lstStyle/>
        <a:p>
          <a:r>
            <a:rPr lang="en-GB" sz="1600" dirty="0" smtClean="0"/>
            <a:t>Customs</a:t>
          </a:r>
          <a:endParaRPr lang="en-GB" sz="1600" dirty="0"/>
        </a:p>
      </dgm:t>
    </dgm:pt>
    <dgm:pt modelId="{F6EBFD8C-8BBA-44D5-9C8E-8B0AF7C95E50}" type="parTrans" cxnId="{C620E25B-CC61-4639-8885-573B9906B0E5}">
      <dgm:prSet/>
      <dgm:spPr/>
      <dgm:t>
        <a:bodyPr/>
        <a:lstStyle/>
        <a:p>
          <a:endParaRPr lang="en-GB"/>
        </a:p>
      </dgm:t>
    </dgm:pt>
    <dgm:pt modelId="{FAE655C4-AF93-4475-969E-16777A82C92C}" type="sibTrans" cxnId="{C620E25B-CC61-4639-8885-573B9906B0E5}">
      <dgm:prSet/>
      <dgm:spPr/>
      <dgm:t>
        <a:bodyPr/>
        <a:lstStyle/>
        <a:p>
          <a:endParaRPr lang="en-GB"/>
        </a:p>
      </dgm:t>
    </dgm:pt>
    <dgm:pt modelId="{55EC7895-B676-47D0-9858-54E88553ECBE}">
      <dgm:prSet phldrT="[Text]" custT="1"/>
      <dgm:spPr/>
      <dgm:t>
        <a:bodyPr/>
        <a:lstStyle/>
        <a:p>
          <a:r>
            <a:rPr lang="en-GB" sz="1600" dirty="0" smtClean="0"/>
            <a:t>Marine Environment</a:t>
          </a:r>
          <a:endParaRPr lang="en-GB" sz="1600" dirty="0"/>
        </a:p>
      </dgm:t>
    </dgm:pt>
    <dgm:pt modelId="{7E65FA9E-7379-4A4B-B848-09BA654114F1}" type="parTrans" cxnId="{3B0A3CE7-3B6C-473E-8124-BFD754B4C09D}">
      <dgm:prSet/>
      <dgm:spPr/>
      <dgm:t>
        <a:bodyPr/>
        <a:lstStyle/>
        <a:p>
          <a:endParaRPr lang="en-GB"/>
        </a:p>
      </dgm:t>
    </dgm:pt>
    <dgm:pt modelId="{4E1384BB-14E0-403F-BB63-B74BB3E25699}" type="sibTrans" cxnId="{3B0A3CE7-3B6C-473E-8124-BFD754B4C09D}">
      <dgm:prSet/>
      <dgm:spPr/>
      <dgm:t>
        <a:bodyPr/>
        <a:lstStyle/>
        <a:p>
          <a:endParaRPr lang="en-GB"/>
        </a:p>
      </dgm:t>
    </dgm:pt>
    <dgm:pt modelId="{6A13682E-AAD4-4422-83F9-E7022BA74AC9}">
      <dgm:prSet phldrT="[Text]" custT="1"/>
      <dgm:spPr/>
      <dgm:t>
        <a:bodyPr/>
        <a:lstStyle/>
        <a:p>
          <a:r>
            <a:rPr lang="en-GB" sz="1600" dirty="0" smtClean="0"/>
            <a:t>Safety and Security</a:t>
          </a:r>
          <a:endParaRPr lang="en-GB" sz="1600" dirty="0"/>
        </a:p>
      </dgm:t>
    </dgm:pt>
    <dgm:pt modelId="{56474C84-9D9F-495E-A290-ABE7A7BC56B3}" type="parTrans" cxnId="{8EFDA229-AF18-4FB2-97C2-E149C57A52E8}">
      <dgm:prSet/>
      <dgm:spPr/>
      <dgm:t>
        <a:bodyPr/>
        <a:lstStyle/>
        <a:p>
          <a:endParaRPr lang="en-GB"/>
        </a:p>
      </dgm:t>
    </dgm:pt>
    <dgm:pt modelId="{D77D3E2D-153F-49BC-9E7F-DEEA5B72E4FD}" type="sibTrans" cxnId="{8EFDA229-AF18-4FB2-97C2-E149C57A52E8}">
      <dgm:prSet/>
      <dgm:spPr/>
      <dgm:t>
        <a:bodyPr/>
        <a:lstStyle/>
        <a:p>
          <a:endParaRPr lang="en-GB"/>
        </a:p>
      </dgm:t>
    </dgm:pt>
    <dgm:pt modelId="{861184BA-F1DE-4642-ADCC-18DA6BD6AB77}">
      <dgm:prSet phldrT="[Text]" custT="1"/>
      <dgm:spPr/>
      <dgm:t>
        <a:bodyPr/>
        <a:lstStyle/>
        <a:p>
          <a:r>
            <a:rPr lang="en-GB" sz="1600" dirty="0" smtClean="0"/>
            <a:t>Border control</a:t>
          </a:r>
          <a:endParaRPr lang="en-GB" sz="1600" dirty="0"/>
        </a:p>
      </dgm:t>
    </dgm:pt>
    <dgm:pt modelId="{8548A244-6E39-4A7C-881E-4232135BB0B1}" type="parTrans" cxnId="{320B9DC8-642B-4B61-A968-70C0D2B1531D}">
      <dgm:prSet/>
      <dgm:spPr/>
      <dgm:t>
        <a:bodyPr/>
        <a:lstStyle/>
        <a:p>
          <a:endParaRPr lang="en-GB"/>
        </a:p>
      </dgm:t>
    </dgm:pt>
    <dgm:pt modelId="{87B2C680-2613-472D-ABD5-4C7985FC2BC7}" type="sibTrans" cxnId="{320B9DC8-642B-4B61-A968-70C0D2B1531D}">
      <dgm:prSet/>
      <dgm:spPr/>
      <dgm:t>
        <a:bodyPr/>
        <a:lstStyle/>
        <a:p>
          <a:endParaRPr lang="en-GB"/>
        </a:p>
      </dgm:t>
    </dgm:pt>
    <dgm:pt modelId="{2895D28B-8596-4556-A682-7C8C3E1B50ED}">
      <dgm:prSet phldrT="[Text]" custT="1"/>
      <dgm:spPr/>
      <dgm:t>
        <a:bodyPr/>
        <a:lstStyle/>
        <a:p>
          <a:r>
            <a:rPr lang="en-GB" sz="1600" dirty="0" smtClean="0"/>
            <a:t>General law enforcement</a:t>
          </a:r>
          <a:endParaRPr lang="en-GB" sz="1600" dirty="0"/>
        </a:p>
      </dgm:t>
    </dgm:pt>
    <dgm:pt modelId="{57007E52-85AE-4E9B-8786-91BF3DC199B7}" type="sibTrans" cxnId="{E094EBAE-789D-4CDF-842C-0DEAC8062706}">
      <dgm:prSet/>
      <dgm:spPr/>
      <dgm:t>
        <a:bodyPr/>
        <a:lstStyle/>
        <a:p>
          <a:endParaRPr lang="en-GB"/>
        </a:p>
      </dgm:t>
    </dgm:pt>
    <dgm:pt modelId="{3D57E95F-F5F8-420E-A8F0-35218E7D5172}" type="parTrans" cxnId="{E094EBAE-789D-4CDF-842C-0DEAC8062706}">
      <dgm:prSet/>
      <dgm:spPr/>
      <dgm:t>
        <a:bodyPr/>
        <a:lstStyle/>
        <a:p>
          <a:endParaRPr lang="en-GB"/>
        </a:p>
      </dgm:t>
    </dgm:pt>
    <dgm:pt modelId="{D6DCCB70-5CC7-4B84-8D28-810CC6EDF2AC}">
      <dgm:prSet/>
      <dgm:spPr/>
      <dgm:t>
        <a:bodyPr/>
        <a:lstStyle/>
        <a:p>
          <a:endParaRPr lang="en-GB"/>
        </a:p>
      </dgm:t>
    </dgm:pt>
    <dgm:pt modelId="{CD0C25AF-2BCE-4B4B-B769-0E45FCD4FFEE}" type="parTrans" cxnId="{FA3AD2A0-7D5F-4AF9-9A7C-E571AA6F808E}">
      <dgm:prSet/>
      <dgm:spPr/>
      <dgm:t>
        <a:bodyPr/>
        <a:lstStyle/>
        <a:p>
          <a:endParaRPr lang="en-GB"/>
        </a:p>
      </dgm:t>
    </dgm:pt>
    <dgm:pt modelId="{2EBCC58E-95E6-4A3F-A519-42E671534D41}" type="sibTrans" cxnId="{FA3AD2A0-7D5F-4AF9-9A7C-E571AA6F808E}">
      <dgm:prSet/>
      <dgm:spPr/>
      <dgm:t>
        <a:bodyPr/>
        <a:lstStyle/>
        <a:p>
          <a:endParaRPr lang="en-GB"/>
        </a:p>
      </dgm:t>
    </dgm:pt>
    <dgm:pt modelId="{8E6526D0-0B22-4020-94DE-F1A606FD0C27}">
      <dgm:prSet/>
      <dgm:spPr/>
      <dgm:t>
        <a:bodyPr/>
        <a:lstStyle/>
        <a:p>
          <a:endParaRPr lang="en-GB"/>
        </a:p>
      </dgm:t>
    </dgm:pt>
    <dgm:pt modelId="{28463C79-B33D-4D37-A042-4996781BE691}" type="parTrans" cxnId="{1A0EA961-7B2F-4466-8C94-ED134C414EE2}">
      <dgm:prSet/>
      <dgm:spPr/>
      <dgm:t>
        <a:bodyPr/>
        <a:lstStyle/>
        <a:p>
          <a:endParaRPr lang="en-GB"/>
        </a:p>
      </dgm:t>
    </dgm:pt>
    <dgm:pt modelId="{E6AB950B-E1CE-479F-AA82-B08DA02F4BF6}" type="sibTrans" cxnId="{1A0EA961-7B2F-4466-8C94-ED134C414EE2}">
      <dgm:prSet/>
      <dgm:spPr/>
      <dgm:t>
        <a:bodyPr/>
        <a:lstStyle/>
        <a:p>
          <a:endParaRPr lang="en-GB"/>
        </a:p>
      </dgm:t>
    </dgm:pt>
    <dgm:pt modelId="{D1DAB5E6-4DC5-4646-AB15-3BEC95615388}">
      <dgm:prSet/>
      <dgm:spPr/>
      <dgm:t>
        <a:bodyPr/>
        <a:lstStyle/>
        <a:p>
          <a:endParaRPr lang="en-GB"/>
        </a:p>
      </dgm:t>
    </dgm:pt>
    <dgm:pt modelId="{430537FB-0A29-4DF0-BFEF-CC9ADAAEB1DE}" type="parTrans" cxnId="{0FA10B1C-4E3C-449F-A3D3-A2E578B6D803}">
      <dgm:prSet/>
      <dgm:spPr/>
      <dgm:t>
        <a:bodyPr/>
        <a:lstStyle/>
        <a:p>
          <a:endParaRPr lang="en-GB"/>
        </a:p>
      </dgm:t>
    </dgm:pt>
    <dgm:pt modelId="{8CC57493-A4AE-4B54-BCBC-783C44A1BB56}" type="sibTrans" cxnId="{0FA10B1C-4E3C-449F-A3D3-A2E578B6D803}">
      <dgm:prSet/>
      <dgm:spPr/>
      <dgm:t>
        <a:bodyPr/>
        <a:lstStyle/>
        <a:p>
          <a:endParaRPr lang="en-GB"/>
        </a:p>
      </dgm:t>
    </dgm:pt>
    <dgm:pt modelId="{00CC6F2F-4567-4F60-A62B-D01130B41C55}">
      <dgm:prSet/>
      <dgm:spPr/>
      <dgm:t>
        <a:bodyPr/>
        <a:lstStyle/>
        <a:p>
          <a:endParaRPr lang="en-GB"/>
        </a:p>
      </dgm:t>
    </dgm:pt>
    <dgm:pt modelId="{FC3F36DB-318B-44D3-AA36-EBA220DB8F0C}" type="parTrans" cxnId="{D4CBA5A5-C808-4E5E-ABF4-5A035D4377EE}">
      <dgm:prSet/>
      <dgm:spPr/>
      <dgm:t>
        <a:bodyPr/>
        <a:lstStyle/>
        <a:p>
          <a:endParaRPr lang="en-GB"/>
        </a:p>
      </dgm:t>
    </dgm:pt>
    <dgm:pt modelId="{F1B5E7AE-06B3-4FC8-B1DD-54938063F9A5}" type="sibTrans" cxnId="{D4CBA5A5-C808-4E5E-ABF4-5A035D4377EE}">
      <dgm:prSet/>
      <dgm:spPr/>
      <dgm:t>
        <a:bodyPr/>
        <a:lstStyle/>
        <a:p>
          <a:endParaRPr lang="en-GB"/>
        </a:p>
      </dgm:t>
    </dgm:pt>
    <dgm:pt modelId="{FCD9A729-B2D4-46E2-AD40-9157D8F6A51D}" type="pres">
      <dgm:prSet presAssocID="{BF5CCC32-0B4E-4892-B9C4-A35F0F49229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558125E6-351A-4E84-A303-C2F7E7241B3A}" type="pres">
      <dgm:prSet presAssocID="{C82A2102-F34E-4EF8-8C5B-D51C426B2D80}" presName="singleCycle" presStyleCnt="0"/>
      <dgm:spPr/>
    </dgm:pt>
    <dgm:pt modelId="{0B008965-DD71-4591-8CC0-5C985F21EF4E}" type="pres">
      <dgm:prSet presAssocID="{C82A2102-F34E-4EF8-8C5B-D51C426B2D80}" presName="singleCenter" presStyleLbl="node1" presStyleIdx="0" presStyleCnt="7" custScaleX="468565" custScaleY="134502">
        <dgm:presLayoutVars>
          <dgm:chMax val="7"/>
          <dgm:chPref val="7"/>
        </dgm:presLayoutVars>
      </dgm:prSet>
      <dgm:spPr/>
      <dgm:t>
        <a:bodyPr/>
        <a:lstStyle/>
        <a:p>
          <a:endParaRPr lang="en-GB"/>
        </a:p>
      </dgm:t>
    </dgm:pt>
    <dgm:pt modelId="{F8657815-A3A4-415F-8603-4AD419E214E8}" type="pres">
      <dgm:prSet presAssocID="{057C8CE4-E39E-4B71-8747-56719BDA0433}" presName="Name56" presStyleLbl="parChTrans1D2" presStyleIdx="0" presStyleCnt="6"/>
      <dgm:spPr/>
      <dgm:t>
        <a:bodyPr/>
        <a:lstStyle/>
        <a:p>
          <a:endParaRPr lang="en-GB"/>
        </a:p>
      </dgm:t>
    </dgm:pt>
    <dgm:pt modelId="{5E09A283-B4C7-4E58-89AD-2A565261DA2D}" type="pres">
      <dgm:prSet presAssocID="{DEAAC880-064F-4C62-B438-B1EBE14C461A}" presName="text0" presStyleLbl="node1" presStyleIdx="1" presStyleCnt="7" custScaleX="251667" custScaleY="65528" custRadScaleRad="106101" custRadScaleInc="-135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BF8C004-865F-4337-8F7C-6C07D3800517}" type="pres">
      <dgm:prSet presAssocID="{F6EBFD8C-8BBA-44D5-9C8E-8B0AF7C95E50}" presName="Name56" presStyleLbl="parChTrans1D2" presStyleIdx="1" presStyleCnt="6"/>
      <dgm:spPr/>
      <dgm:t>
        <a:bodyPr/>
        <a:lstStyle/>
        <a:p>
          <a:endParaRPr lang="en-GB"/>
        </a:p>
      </dgm:t>
    </dgm:pt>
    <dgm:pt modelId="{0D737E3E-49B8-43A5-8DD0-C306C9F7CB65}" type="pres">
      <dgm:prSet presAssocID="{0B0F672A-5410-4EE4-A1EC-72DB4FF4CF5A}" presName="text0" presStyleLbl="node1" presStyleIdx="2" presStyleCnt="7" custScaleX="245292" custScaleY="51186" custRadScaleRad="233715" custRadScaleInc="400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49542E-6474-4D1C-B66A-CB7EB9C37750}" type="pres">
      <dgm:prSet presAssocID="{7E65FA9E-7379-4A4B-B848-09BA654114F1}" presName="Name56" presStyleLbl="parChTrans1D2" presStyleIdx="2" presStyleCnt="6"/>
      <dgm:spPr/>
      <dgm:t>
        <a:bodyPr/>
        <a:lstStyle/>
        <a:p>
          <a:endParaRPr lang="en-GB"/>
        </a:p>
      </dgm:t>
    </dgm:pt>
    <dgm:pt modelId="{D7785B2A-3B82-4A06-B18C-6169E6AC7222}" type="pres">
      <dgm:prSet presAssocID="{55EC7895-B676-47D0-9858-54E88553ECBE}" presName="text0" presStyleLbl="node1" presStyleIdx="3" presStyleCnt="7" custScaleX="276896" custScaleY="65850" custRadScaleRad="224698" custRadScaleInc="-391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782203-719C-4B44-BA4D-801D8605E3C2}" type="pres">
      <dgm:prSet presAssocID="{56474C84-9D9F-495E-A290-ABE7A7BC56B3}" presName="Name56" presStyleLbl="parChTrans1D2" presStyleIdx="3" presStyleCnt="6"/>
      <dgm:spPr/>
      <dgm:t>
        <a:bodyPr/>
        <a:lstStyle/>
        <a:p>
          <a:endParaRPr lang="en-GB"/>
        </a:p>
      </dgm:t>
    </dgm:pt>
    <dgm:pt modelId="{FC60CAC7-DEB8-4CD3-877F-D2E5090A8D2A}" type="pres">
      <dgm:prSet presAssocID="{6A13682E-AAD4-4422-83F9-E7022BA74AC9}" presName="text0" presStyleLbl="node1" presStyleIdx="4" presStyleCnt="7" custScaleX="239683" custScaleY="63293" custRadScaleRad="106942" custRadScaleInc="202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C1FEEEC-5F3E-42BD-A934-A6D05D4E105E}" type="pres">
      <dgm:prSet presAssocID="{3D57E95F-F5F8-420E-A8F0-35218E7D5172}" presName="Name56" presStyleLbl="parChTrans1D2" presStyleIdx="4" presStyleCnt="6"/>
      <dgm:spPr/>
      <dgm:t>
        <a:bodyPr/>
        <a:lstStyle/>
        <a:p>
          <a:endParaRPr lang="en-GB"/>
        </a:p>
      </dgm:t>
    </dgm:pt>
    <dgm:pt modelId="{61D23540-0DCC-4844-8964-E61F6AF5DA1E}" type="pres">
      <dgm:prSet presAssocID="{2895D28B-8596-4556-A682-7C8C3E1B50ED}" presName="text0" presStyleLbl="node1" presStyleIdx="5" presStyleCnt="7" custScaleX="186059" custScaleY="69004" custRadScaleRad="256548" custRadScaleInc="117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1797CB-AD3A-47EB-BC3E-AAF5B724923A}" type="pres">
      <dgm:prSet presAssocID="{8548A244-6E39-4A7C-881E-4232135BB0B1}" presName="Name56" presStyleLbl="parChTrans1D2" presStyleIdx="5" presStyleCnt="6"/>
      <dgm:spPr/>
      <dgm:t>
        <a:bodyPr/>
        <a:lstStyle/>
        <a:p>
          <a:endParaRPr lang="en-GB"/>
        </a:p>
      </dgm:t>
    </dgm:pt>
    <dgm:pt modelId="{D1D39BF4-6229-45A6-9C98-16036FCF8423}" type="pres">
      <dgm:prSet presAssocID="{861184BA-F1DE-4642-ADCC-18DA6BD6AB77}" presName="text0" presStyleLbl="node1" presStyleIdx="6" presStyleCnt="7" custScaleX="215947" custScaleY="51595" custRadScaleRad="240458" custRadScaleInc="-646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4EEEC3C-A4BB-498E-9898-5B13E0C1BC1E}" type="presOf" srcId="{BF5CCC32-0B4E-4892-B9C4-A35F0F492297}" destId="{FCD9A729-B2D4-46E2-AD40-9157D8F6A51D}" srcOrd="0" destOrd="0" presId="urn:microsoft.com/office/officeart/2008/layout/RadialCluster"/>
    <dgm:cxn modelId="{46190D65-4810-4941-BE25-F1D60C5028E9}" type="presOf" srcId="{55EC7895-B676-47D0-9858-54E88553ECBE}" destId="{D7785B2A-3B82-4A06-B18C-6169E6AC7222}" srcOrd="0" destOrd="0" presId="urn:microsoft.com/office/officeart/2008/layout/RadialCluster"/>
    <dgm:cxn modelId="{320B9DC8-642B-4B61-A968-70C0D2B1531D}" srcId="{C82A2102-F34E-4EF8-8C5B-D51C426B2D80}" destId="{861184BA-F1DE-4642-ADCC-18DA6BD6AB77}" srcOrd="5" destOrd="0" parTransId="{8548A244-6E39-4A7C-881E-4232135BB0B1}" sibTransId="{87B2C680-2613-472D-ABD5-4C7985FC2BC7}"/>
    <dgm:cxn modelId="{0BB61A93-2474-4A3C-90B7-7163B77C3C1E}" type="presOf" srcId="{C82A2102-F34E-4EF8-8C5B-D51C426B2D80}" destId="{0B008965-DD71-4591-8CC0-5C985F21EF4E}" srcOrd="0" destOrd="0" presId="urn:microsoft.com/office/officeart/2008/layout/RadialCluster"/>
    <dgm:cxn modelId="{C82EA170-25BC-4619-A948-570A22F81DBA}" type="presOf" srcId="{861184BA-F1DE-4642-ADCC-18DA6BD6AB77}" destId="{D1D39BF4-6229-45A6-9C98-16036FCF8423}" srcOrd="0" destOrd="0" presId="urn:microsoft.com/office/officeart/2008/layout/RadialCluster"/>
    <dgm:cxn modelId="{7DD0EFE1-FF99-4B48-BA67-C16848F57D27}" srcId="{C82A2102-F34E-4EF8-8C5B-D51C426B2D80}" destId="{DEAAC880-064F-4C62-B438-B1EBE14C461A}" srcOrd="0" destOrd="0" parTransId="{057C8CE4-E39E-4B71-8747-56719BDA0433}" sibTransId="{C22DFD68-7A8D-4B26-8A00-5A63CD000A2A}"/>
    <dgm:cxn modelId="{E094EBAE-789D-4CDF-842C-0DEAC8062706}" srcId="{C82A2102-F34E-4EF8-8C5B-D51C426B2D80}" destId="{2895D28B-8596-4556-A682-7C8C3E1B50ED}" srcOrd="4" destOrd="0" parTransId="{3D57E95F-F5F8-420E-A8F0-35218E7D5172}" sibTransId="{57007E52-85AE-4E9B-8786-91BF3DC199B7}"/>
    <dgm:cxn modelId="{B51C0395-0E52-480C-9B8E-BDE21E234BCD}" type="presOf" srcId="{56474C84-9D9F-495E-A290-ABE7A7BC56B3}" destId="{DF782203-719C-4B44-BA4D-801D8605E3C2}" srcOrd="0" destOrd="0" presId="urn:microsoft.com/office/officeart/2008/layout/RadialCluster"/>
    <dgm:cxn modelId="{0FA10B1C-4E3C-449F-A3D3-A2E578B6D803}" srcId="{BF5CCC32-0B4E-4892-B9C4-A35F0F492297}" destId="{D1DAB5E6-4DC5-4646-AB15-3BEC95615388}" srcOrd="3" destOrd="0" parTransId="{430537FB-0A29-4DF0-BFEF-CC9ADAAEB1DE}" sibTransId="{8CC57493-A4AE-4B54-BCBC-783C44A1BB56}"/>
    <dgm:cxn modelId="{BF0ADDE7-D0FC-4225-BD3F-5DB30CE5E1A2}" type="presOf" srcId="{7E65FA9E-7379-4A4B-B848-09BA654114F1}" destId="{DC49542E-6474-4D1C-B66A-CB7EB9C37750}" srcOrd="0" destOrd="0" presId="urn:microsoft.com/office/officeart/2008/layout/RadialCluster"/>
    <dgm:cxn modelId="{81EDC113-763B-4BF8-A688-4CC51F531245}" type="presOf" srcId="{6A13682E-AAD4-4422-83F9-E7022BA74AC9}" destId="{FC60CAC7-DEB8-4CD3-877F-D2E5090A8D2A}" srcOrd="0" destOrd="0" presId="urn:microsoft.com/office/officeart/2008/layout/RadialCluster"/>
    <dgm:cxn modelId="{8EFDA229-AF18-4FB2-97C2-E149C57A52E8}" srcId="{C82A2102-F34E-4EF8-8C5B-D51C426B2D80}" destId="{6A13682E-AAD4-4422-83F9-E7022BA74AC9}" srcOrd="3" destOrd="0" parTransId="{56474C84-9D9F-495E-A290-ABE7A7BC56B3}" sibTransId="{D77D3E2D-153F-49BC-9E7F-DEEA5B72E4FD}"/>
    <dgm:cxn modelId="{3B0A3CE7-3B6C-473E-8124-BFD754B4C09D}" srcId="{C82A2102-F34E-4EF8-8C5B-D51C426B2D80}" destId="{55EC7895-B676-47D0-9858-54E88553ECBE}" srcOrd="2" destOrd="0" parTransId="{7E65FA9E-7379-4A4B-B848-09BA654114F1}" sibTransId="{4E1384BB-14E0-403F-BB63-B74BB3E25699}"/>
    <dgm:cxn modelId="{A1CBFBE4-2D43-4D13-AF36-97E5CC84572C}" srcId="{BF5CCC32-0B4E-4892-B9C4-A35F0F492297}" destId="{C82A2102-F34E-4EF8-8C5B-D51C426B2D80}" srcOrd="0" destOrd="0" parTransId="{ED779BF7-95D1-482A-BEBA-09EFED025A8F}" sibTransId="{776FCCBE-4223-4DAE-9116-FBC92204528B}"/>
    <dgm:cxn modelId="{D4CBA5A5-C808-4E5E-ABF4-5A035D4377EE}" srcId="{BF5CCC32-0B4E-4892-B9C4-A35F0F492297}" destId="{00CC6F2F-4567-4F60-A62B-D01130B41C55}" srcOrd="4" destOrd="0" parTransId="{FC3F36DB-318B-44D3-AA36-EBA220DB8F0C}" sibTransId="{F1B5E7AE-06B3-4FC8-B1DD-54938063F9A5}"/>
    <dgm:cxn modelId="{C620E25B-CC61-4639-8885-573B9906B0E5}" srcId="{C82A2102-F34E-4EF8-8C5B-D51C426B2D80}" destId="{0B0F672A-5410-4EE4-A1EC-72DB4FF4CF5A}" srcOrd="1" destOrd="0" parTransId="{F6EBFD8C-8BBA-44D5-9C8E-8B0AF7C95E50}" sibTransId="{FAE655C4-AF93-4475-969E-16777A82C92C}"/>
    <dgm:cxn modelId="{3BDB2FC4-55BB-4782-8894-575AD346923E}" type="presOf" srcId="{DEAAC880-064F-4C62-B438-B1EBE14C461A}" destId="{5E09A283-B4C7-4E58-89AD-2A565261DA2D}" srcOrd="0" destOrd="0" presId="urn:microsoft.com/office/officeart/2008/layout/RadialCluster"/>
    <dgm:cxn modelId="{02DE29C0-8142-42D8-AEA1-1E769E762455}" type="presOf" srcId="{2895D28B-8596-4556-A682-7C8C3E1B50ED}" destId="{61D23540-0DCC-4844-8964-E61F6AF5DA1E}" srcOrd="0" destOrd="0" presId="urn:microsoft.com/office/officeart/2008/layout/RadialCluster"/>
    <dgm:cxn modelId="{FA3AD2A0-7D5F-4AF9-9A7C-E571AA6F808E}" srcId="{BF5CCC32-0B4E-4892-B9C4-A35F0F492297}" destId="{D6DCCB70-5CC7-4B84-8D28-810CC6EDF2AC}" srcOrd="1" destOrd="0" parTransId="{CD0C25AF-2BCE-4B4B-B769-0E45FCD4FFEE}" sibTransId="{2EBCC58E-95E6-4A3F-A519-42E671534D41}"/>
    <dgm:cxn modelId="{1A0EA961-7B2F-4466-8C94-ED134C414EE2}" srcId="{BF5CCC32-0B4E-4892-B9C4-A35F0F492297}" destId="{8E6526D0-0B22-4020-94DE-F1A606FD0C27}" srcOrd="2" destOrd="0" parTransId="{28463C79-B33D-4D37-A042-4996781BE691}" sibTransId="{E6AB950B-E1CE-479F-AA82-B08DA02F4BF6}"/>
    <dgm:cxn modelId="{8817A74D-9B36-47AD-8D67-F71A77AF3A9C}" type="presOf" srcId="{8548A244-6E39-4A7C-881E-4232135BB0B1}" destId="{DF1797CB-AD3A-47EB-BC3E-AAF5B724923A}" srcOrd="0" destOrd="0" presId="urn:microsoft.com/office/officeart/2008/layout/RadialCluster"/>
    <dgm:cxn modelId="{D329CFAA-D171-4C6F-A28B-9090FF12804E}" type="presOf" srcId="{057C8CE4-E39E-4B71-8747-56719BDA0433}" destId="{F8657815-A3A4-415F-8603-4AD419E214E8}" srcOrd="0" destOrd="0" presId="urn:microsoft.com/office/officeart/2008/layout/RadialCluster"/>
    <dgm:cxn modelId="{5B2C0804-496D-486D-9A46-16A875C6A01A}" type="presOf" srcId="{F6EBFD8C-8BBA-44D5-9C8E-8B0AF7C95E50}" destId="{DBF8C004-865F-4337-8F7C-6C07D3800517}" srcOrd="0" destOrd="0" presId="urn:microsoft.com/office/officeart/2008/layout/RadialCluster"/>
    <dgm:cxn modelId="{34A2E990-44E3-401B-9B07-1C5FAE4EA2DA}" type="presOf" srcId="{3D57E95F-F5F8-420E-A8F0-35218E7D5172}" destId="{3C1FEEEC-5F3E-42BD-A934-A6D05D4E105E}" srcOrd="0" destOrd="0" presId="urn:microsoft.com/office/officeart/2008/layout/RadialCluster"/>
    <dgm:cxn modelId="{A059AC14-BADB-43DA-A566-C87564D473D2}" type="presOf" srcId="{0B0F672A-5410-4EE4-A1EC-72DB4FF4CF5A}" destId="{0D737E3E-49B8-43A5-8DD0-C306C9F7CB65}" srcOrd="0" destOrd="0" presId="urn:microsoft.com/office/officeart/2008/layout/RadialCluster"/>
    <dgm:cxn modelId="{C92996FF-41B3-4AE6-B620-F326CB6CF748}" type="presParOf" srcId="{FCD9A729-B2D4-46E2-AD40-9157D8F6A51D}" destId="{558125E6-351A-4E84-A303-C2F7E7241B3A}" srcOrd="0" destOrd="0" presId="urn:microsoft.com/office/officeart/2008/layout/RadialCluster"/>
    <dgm:cxn modelId="{BC0A1FAD-D525-49DD-A8C5-5F5DAF8E5DDF}" type="presParOf" srcId="{558125E6-351A-4E84-A303-C2F7E7241B3A}" destId="{0B008965-DD71-4591-8CC0-5C985F21EF4E}" srcOrd="0" destOrd="0" presId="urn:microsoft.com/office/officeart/2008/layout/RadialCluster"/>
    <dgm:cxn modelId="{960EF922-9E28-4289-9B34-E4B271955057}" type="presParOf" srcId="{558125E6-351A-4E84-A303-C2F7E7241B3A}" destId="{F8657815-A3A4-415F-8603-4AD419E214E8}" srcOrd="1" destOrd="0" presId="urn:microsoft.com/office/officeart/2008/layout/RadialCluster"/>
    <dgm:cxn modelId="{7A34F58A-5C2D-4784-A2BC-78314D9F839F}" type="presParOf" srcId="{558125E6-351A-4E84-A303-C2F7E7241B3A}" destId="{5E09A283-B4C7-4E58-89AD-2A565261DA2D}" srcOrd="2" destOrd="0" presId="urn:microsoft.com/office/officeart/2008/layout/RadialCluster"/>
    <dgm:cxn modelId="{02C6DB17-3641-4CD4-8801-45A535ED25BA}" type="presParOf" srcId="{558125E6-351A-4E84-A303-C2F7E7241B3A}" destId="{DBF8C004-865F-4337-8F7C-6C07D3800517}" srcOrd="3" destOrd="0" presId="urn:microsoft.com/office/officeart/2008/layout/RadialCluster"/>
    <dgm:cxn modelId="{BFFF3510-7FC4-441B-A7C0-893F2636234C}" type="presParOf" srcId="{558125E6-351A-4E84-A303-C2F7E7241B3A}" destId="{0D737E3E-49B8-43A5-8DD0-C306C9F7CB65}" srcOrd="4" destOrd="0" presId="urn:microsoft.com/office/officeart/2008/layout/RadialCluster"/>
    <dgm:cxn modelId="{507889E5-F1AE-4B0A-B944-39912ED5405D}" type="presParOf" srcId="{558125E6-351A-4E84-A303-C2F7E7241B3A}" destId="{DC49542E-6474-4D1C-B66A-CB7EB9C37750}" srcOrd="5" destOrd="0" presId="urn:microsoft.com/office/officeart/2008/layout/RadialCluster"/>
    <dgm:cxn modelId="{101825F1-98F1-4D70-87AF-474CAA344780}" type="presParOf" srcId="{558125E6-351A-4E84-A303-C2F7E7241B3A}" destId="{D7785B2A-3B82-4A06-B18C-6169E6AC7222}" srcOrd="6" destOrd="0" presId="urn:microsoft.com/office/officeart/2008/layout/RadialCluster"/>
    <dgm:cxn modelId="{B2570E18-FFFA-45F9-829F-6F3831C41601}" type="presParOf" srcId="{558125E6-351A-4E84-A303-C2F7E7241B3A}" destId="{DF782203-719C-4B44-BA4D-801D8605E3C2}" srcOrd="7" destOrd="0" presId="urn:microsoft.com/office/officeart/2008/layout/RadialCluster"/>
    <dgm:cxn modelId="{01F1EA9B-67B7-4948-A6EC-722041ED02C2}" type="presParOf" srcId="{558125E6-351A-4E84-A303-C2F7E7241B3A}" destId="{FC60CAC7-DEB8-4CD3-877F-D2E5090A8D2A}" srcOrd="8" destOrd="0" presId="urn:microsoft.com/office/officeart/2008/layout/RadialCluster"/>
    <dgm:cxn modelId="{05E9656D-C2E0-4369-972C-B335C4F683D9}" type="presParOf" srcId="{558125E6-351A-4E84-A303-C2F7E7241B3A}" destId="{3C1FEEEC-5F3E-42BD-A934-A6D05D4E105E}" srcOrd="9" destOrd="0" presId="urn:microsoft.com/office/officeart/2008/layout/RadialCluster"/>
    <dgm:cxn modelId="{F5AA8DBC-D283-4367-A1D6-5FA59B04ACE5}" type="presParOf" srcId="{558125E6-351A-4E84-A303-C2F7E7241B3A}" destId="{61D23540-0DCC-4844-8964-E61F6AF5DA1E}" srcOrd="10" destOrd="0" presId="urn:microsoft.com/office/officeart/2008/layout/RadialCluster"/>
    <dgm:cxn modelId="{F7FCD296-1825-4C5E-B08A-60D6CC1EE3DB}" type="presParOf" srcId="{558125E6-351A-4E84-A303-C2F7E7241B3A}" destId="{DF1797CB-AD3A-47EB-BC3E-AAF5B724923A}" srcOrd="11" destOrd="0" presId="urn:microsoft.com/office/officeart/2008/layout/RadialCluster"/>
    <dgm:cxn modelId="{C8F62853-85D3-42D2-891F-16B37D075B8A}" type="presParOf" srcId="{558125E6-351A-4E84-A303-C2F7E7241B3A}" destId="{D1D39BF4-6229-45A6-9C98-16036FCF8423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008965-DD71-4591-8CC0-5C985F21EF4E}">
      <dsp:nvSpPr>
        <dsp:cNvPr id="0" name=""/>
        <dsp:cNvSpPr/>
      </dsp:nvSpPr>
      <dsp:spPr>
        <a:xfrm>
          <a:off x="1411060" y="1167856"/>
          <a:ext cx="5483679" cy="15740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chemeClr val="bg1"/>
              </a:solidFill>
            </a:rPr>
            <a:t>Fisheries Control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tx1"/>
              </a:solidFill>
            </a:rPr>
            <a:t>- </a:t>
          </a:r>
          <a:r>
            <a:rPr lang="en-GB" sz="1200" kern="1200" dirty="0" smtClean="0">
              <a:solidFill>
                <a:schemeClr val="tx1"/>
              </a:solidFill>
            </a:rPr>
            <a:t>VMS, AIS, VDS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chemeClr val="tx1"/>
              </a:solidFill>
            </a:rPr>
            <a:t>- Fishing activities, catches &amp; prior notifications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chemeClr val="tx1"/>
              </a:solidFill>
            </a:rPr>
            <a:t>- surveillance and inspection data (including joint control and inspection)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 dirty="0">
            <a:solidFill>
              <a:schemeClr val="tx1"/>
            </a:solidFill>
          </a:endParaRPr>
        </a:p>
      </dsp:txBody>
      <dsp:txXfrm>
        <a:off x="1487901" y="1244697"/>
        <a:ext cx="5329997" cy="1420413"/>
      </dsp:txXfrm>
    </dsp:sp>
    <dsp:sp modelId="{F8657815-A3A4-415F-8603-4AD419E214E8}">
      <dsp:nvSpPr>
        <dsp:cNvPr id="0" name=""/>
        <dsp:cNvSpPr/>
      </dsp:nvSpPr>
      <dsp:spPr>
        <a:xfrm rot="16175574">
          <a:off x="3840536" y="863256"/>
          <a:ext cx="60921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09214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09A283-B4C7-4E58-89AD-2A565261DA2D}">
      <dsp:nvSpPr>
        <dsp:cNvPr id="0" name=""/>
        <dsp:cNvSpPr/>
      </dsp:nvSpPr>
      <dsp:spPr>
        <a:xfrm>
          <a:off x="3154480" y="44845"/>
          <a:ext cx="1973346" cy="51381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General law enforcement</a:t>
          </a:r>
          <a:endParaRPr lang="en-GB" sz="1600" kern="1200" dirty="0"/>
        </a:p>
      </dsp:txBody>
      <dsp:txXfrm>
        <a:off x="3179562" y="69927"/>
        <a:ext cx="1923182" cy="463647"/>
      </dsp:txXfrm>
    </dsp:sp>
    <dsp:sp modelId="{DBF8C004-865F-4337-8F7C-6C07D3800517}">
      <dsp:nvSpPr>
        <dsp:cNvPr id="0" name=""/>
        <dsp:cNvSpPr/>
      </dsp:nvSpPr>
      <dsp:spPr>
        <a:xfrm rot="19887210">
          <a:off x="5504474" y="793697"/>
          <a:ext cx="156593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65939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737E3E-49B8-43A5-8DD0-C306C9F7CB65}">
      <dsp:nvSpPr>
        <dsp:cNvPr id="0" name=""/>
        <dsp:cNvSpPr/>
      </dsp:nvSpPr>
      <dsp:spPr>
        <a:xfrm>
          <a:off x="6382434" y="18183"/>
          <a:ext cx="1923359" cy="40135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Customs</a:t>
          </a:r>
          <a:endParaRPr lang="en-GB" sz="1600" kern="1200" dirty="0"/>
        </a:p>
      </dsp:txBody>
      <dsp:txXfrm>
        <a:off x="6402026" y="37775"/>
        <a:ext cx="1884175" cy="362170"/>
      </dsp:txXfrm>
    </dsp:sp>
    <dsp:sp modelId="{DC49542E-6474-4D1C-B66A-CB7EB9C37750}">
      <dsp:nvSpPr>
        <dsp:cNvPr id="0" name=""/>
        <dsp:cNvSpPr/>
      </dsp:nvSpPr>
      <dsp:spPr>
        <a:xfrm rot="1729458">
          <a:off x="5500509" y="3063325"/>
          <a:ext cx="133315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33158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785B2A-3B82-4A06-B18C-6169E6AC7222}">
      <dsp:nvSpPr>
        <dsp:cNvPr id="0" name=""/>
        <dsp:cNvSpPr/>
      </dsp:nvSpPr>
      <dsp:spPr>
        <a:xfrm>
          <a:off x="6134629" y="3384700"/>
          <a:ext cx="2171169" cy="51633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Marine Environment</a:t>
          </a:r>
          <a:endParaRPr lang="en-GB" sz="1600" kern="1200" dirty="0"/>
        </a:p>
      </dsp:txBody>
      <dsp:txXfrm>
        <a:off x="6159834" y="3409905"/>
        <a:ext cx="2120759" cy="465926"/>
      </dsp:txXfrm>
    </dsp:sp>
    <dsp:sp modelId="{DF782203-719C-4B44-BA4D-801D8605E3C2}">
      <dsp:nvSpPr>
        <dsp:cNvPr id="0" name=""/>
        <dsp:cNvSpPr/>
      </dsp:nvSpPr>
      <dsp:spPr>
        <a:xfrm rot="5436360">
          <a:off x="3825713" y="3057458"/>
          <a:ext cx="6310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31048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60CAC7-DEB8-4CD3-877F-D2E5090A8D2A}">
      <dsp:nvSpPr>
        <dsp:cNvPr id="0" name=""/>
        <dsp:cNvSpPr/>
      </dsp:nvSpPr>
      <dsp:spPr>
        <a:xfrm>
          <a:off x="3195587" y="3372964"/>
          <a:ext cx="1879378" cy="49628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Safety and Security</a:t>
          </a:r>
          <a:endParaRPr lang="en-GB" sz="1600" kern="1200" dirty="0"/>
        </a:p>
      </dsp:txBody>
      <dsp:txXfrm>
        <a:off x="3219814" y="3397191"/>
        <a:ext cx="1830924" cy="447832"/>
      </dsp:txXfrm>
    </dsp:sp>
    <dsp:sp modelId="{3C1FEEEC-5F3E-42BD-A934-A6D05D4E105E}">
      <dsp:nvSpPr>
        <dsp:cNvPr id="0" name=""/>
        <dsp:cNvSpPr/>
      </dsp:nvSpPr>
      <dsp:spPr>
        <a:xfrm rot="9149551">
          <a:off x="941484" y="3158054"/>
          <a:ext cx="180184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01840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D23540-0DCC-4844-8964-E61F6AF5DA1E}">
      <dsp:nvSpPr>
        <dsp:cNvPr id="0" name=""/>
        <dsp:cNvSpPr/>
      </dsp:nvSpPr>
      <dsp:spPr>
        <a:xfrm>
          <a:off x="7" y="3574157"/>
          <a:ext cx="1458907" cy="32688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Defence</a:t>
          </a:r>
          <a:endParaRPr lang="en-GB" sz="1600" kern="1200" dirty="0"/>
        </a:p>
      </dsp:txBody>
      <dsp:txXfrm>
        <a:off x="15964" y="3590114"/>
        <a:ext cx="1426993" cy="294973"/>
      </dsp:txXfrm>
    </dsp:sp>
    <dsp:sp modelId="{DF1797CB-AD3A-47EB-BC3E-AAF5B724923A}">
      <dsp:nvSpPr>
        <dsp:cNvPr id="0" name=""/>
        <dsp:cNvSpPr/>
      </dsp:nvSpPr>
      <dsp:spPr>
        <a:xfrm rot="12475660">
          <a:off x="1133329" y="786208"/>
          <a:ext cx="162972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29729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39BF4-6229-45A6-9C98-16036FCF8423}">
      <dsp:nvSpPr>
        <dsp:cNvPr id="0" name=""/>
        <dsp:cNvSpPr/>
      </dsp:nvSpPr>
      <dsp:spPr>
        <a:xfrm>
          <a:off x="1" y="0"/>
          <a:ext cx="1693262" cy="40456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Border control</a:t>
          </a:r>
          <a:endParaRPr lang="en-GB" sz="1600" kern="1200" dirty="0"/>
        </a:p>
      </dsp:txBody>
      <dsp:txXfrm>
        <a:off x="19750" y="19749"/>
        <a:ext cx="1653764" cy="3650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008965-DD71-4591-8CC0-5C985F21EF4E}">
      <dsp:nvSpPr>
        <dsp:cNvPr id="0" name=""/>
        <dsp:cNvSpPr/>
      </dsp:nvSpPr>
      <dsp:spPr>
        <a:xfrm>
          <a:off x="67617" y="829322"/>
          <a:ext cx="8158349" cy="228693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endParaRPr lang="en-GB" sz="2000" b="0" kern="1200" dirty="0" smtClean="0">
            <a:solidFill>
              <a:schemeClr val="bg1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GB" sz="2000" b="0" kern="1200" dirty="0" smtClean="0">
              <a:solidFill>
                <a:schemeClr val="bg1"/>
              </a:solidFill>
            </a:rPr>
            <a:t>Maritime Safety and Security</a:t>
          </a:r>
        </a:p>
        <a:p>
          <a:pPr marL="171450" lvl="0" indent="-17145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Char char="-"/>
          </a:pPr>
          <a:r>
            <a:rPr lang="en-GB" sz="1100" b="0" kern="1200" dirty="0" smtClean="0">
              <a:solidFill>
                <a:schemeClr val="tx1"/>
              </a:solidFill>
            </a:rPr>
            <a:t>dangerous</a:t>
          </a:r>
          <a:r>
            <a:rPr lang="en-GB" sz="1100" b="0" kern="1200" baseline="0" dirty="0" smtClean="0">
              <a:solidFill>
                <a:schemeClr val="tx1"/>
              </a:solidFill>
            </a:rPr>
            <a:t> and polluting goods; notifications of waste residues; discharging of polluting substances and infringements; information regarding ship-generated waste; oil spill information</a:t>
          </a:r>
        </a:p>
        <a:p>
          <a:pPr marL="171450" lvl="0" indent="-17145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Char char="-"/>
          </a:pPr>
          <a:r>
            <a:rPr lang="en-GB" sz="1100" b="0" kern="1200" baseline="0" dirty="0" smtClean="0">
              <a:solidFill>
                <a:schemeClr val="tx1"/>
              </a:solidFill>
            </a:rPr>
            <a:t>information regarding measures to ensure that VTM sanctions are applied; information on recognised organisations; Port state control inspection; deficiencies and other safety related information; data collected by flag state; information on certificates and endorsements for seafarers</a:t>
          </a:r>
        </a:p>
        <a:p>
          <a:pPr marL="171450" lvl="0" indent="-17145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Char char="-"/>
          </a:pPr>
          <a:r>
            <a:rPr lang="en-GB" sz="1100" b="0" kern="1200" baseline="0" dirty="0" smtClean="0">
              <a:solidFill>
                <a:schemeClr val="tx1"/>
              </a:solidFill>
            </a:rPr>
            <a:t>VRD; reporting incidents and accidents at sea; passenger data; database on marine casualties;  information on the need for an urgent action to prevent casualties</a:t>
          </a:r>
        </a:p>
        <a:p>
          <a:pPr marL="171450" lvl="0" indent="-17145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Char char="-"/>
          </a:pPr>
          <a:r>
            <a:rPr lang="en-GB" sz="1100" b="0" kern="1200" dirty="0" smtClean="0">
              <a:solidFill>
                <a:schemeClr val="tx1"/>
              </a:solidFill>
            </a:rPr>
            <a:t>security information prior to entry into a port; information on ships that failed to comply with</a:t>
          </a:r>
          <a:r>
            <a:rPr lang="en-GB" sz="1100" b="0" kern="1200" baseline="0" dirty="0" smtClean="0">
              <a:solidFill>
                <a:schemeClr val="tx1"/>
              </a:solidFill>
            </a:rPr>
            <a:t> security requirements</a:t>
          </a:r>
          <a:r>
            <a:rPr lang="en-GB" sz="1200" b="0" kern="1200" baseline="0" dirty="0" smtClean="0">
              <a:solidFill>
                <a:schemeClr val="tx1"/>
              </a:solidFill>
            </a:rPr>
            <a:t> </a:t>
          </a:r>
          <a:endParaRPr lang="en-GB" sz="1400" b="0" kern="1200" baseline="0" dirty="0" smtClean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 dirty="0">
            <a:solidFill>
              <a:schemeClr val="tx1"/>
            </a:solidFill>
          </a:endParaRPr>
        </a:p>
      </dsp:txBody>
      <dsp:txXfrm>
        <a:off x="179256" y="940961"/>
        <a:ext cx="7935071" cy="2063655"/>
      </dsp:txXfrm>
    </dsp:sp>
    <dsp:sp modelId="{F8657815-A3A4-415F-8603-4AD419E214E8}">
      <dsp:nvSpPr>
        <dsp:cNvPr id="0" name=""/>
        <dsp:cNvSpPr/>
      </dsp:nvSpPr>
      <dsp:spPr>
        <a:xfrm rot="16140074">
          <a:off x="3975837" y="680912"/>
          <a:ext cx="29686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6865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09A283-B4C7-4E58-89AD-2A565261DA2D}">
      <dsp:nvSpPr>
        <dsp:cNvPr id="0" name=""/>
        <dsp:cNvSpPr/>
      </dsp:nvSpPr>
      <dsp:spPr>
        <a:xfrm>
          <a:off x="3130733" y="41869"/>
          <a:ext cx="1973346" cy="49063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General law enforcement</a:t>
          </a:r>
          <a:endParaRPr lang="en-GB" sz="1600" kern="1200" dirty="0"/>
        </a:p>
      </dsp:txBody>
      <dsp:txXfrm>
        <a:off x="3154684" y="65820"/>
        <a:ext cx="1925444" cy="442731"/>
      </dsp:txXfrm>
    </dsp:sp>
    <dsp:sp modelId="{DBF8C004-865F-4337-8F7C-6C07D3800517}">
      <dsp:nvSpPr>
        <dsp:cNvPr id="0" name=""/>
        <dsp:cNvSpPr/>
      </dsp:nvSpPr>
      <dsp:spPr>
        <a:xfrm rot="19894798">
          <a:off x="6210940" y="636279"/>
          <a:ext cx="81122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11221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737E3E-49B8-43A5-8DD0-C306C9F7CB65}">
      <dsp:nvSpPr>
        <dsp:cNvPr id="0" name=""/>
        <dsp:cNvSpPr/>
      </dsp:nvSpPr>
      <dsp:spPr>
        <a:xfrm>
          <a:off x="6382440" y="41874"/>
          <a:ext cx="1923359" cy="40136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Customs</a:t>
          </a:r>
          <a:endParaRPr lang="en-GB" sz="1600" kern="1200" dirty="0"/>
        </a:p>
      </dsp:txBody>
      <dsp:txXfrm>
        <a:off x="6402033" y="61467"/>
        <a:ext cx="1884173" cy="362176"/>
      </dsp:txXfrm>
    </dsp:sp>
    <dsp:sp modelId="{DC49542E-6474-4D1C-B66A-CB7EB9C37750}">
      <dsp:nvSpPr>
        <dsp:cNvPr id="0" name=""/>
        <dsp:cNvSpPr/>
      </dsp:nvSpPr>
      <dsp:spPr>
        <a:xfrm rot="1743727">
          <a:off x="6159783" y="3288378"/>
          <a:ext cx="70867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8676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785B2A-3B82-4A06-B18C-6169E6AC7222}">
      <dsp:nvSpPr>
        <dsp:cNvPr id="0" name=""/>
        <dsp:cNvSpPr/>
      </dsp:nvSpPr>
      <dsp:spPr>
        <a:xfrm>
          <a:off x="6134629" y="3460500"/>
          <a:ext cx="2171169" cy="44054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Marine Environment</a:t>
          </a:r>
          <a:endParaRPr lang="en-GB" sz="1600" kern="1200" dirty="0"/>
        </a:p>
      </dsp:txBody>
      <dsp:txXfrm>
        <a:off x="6156135" y="3482006"/>
        <a:ext cx="2128157" cy="397532"/>
      </dsp:txXfrm>
    </dsp:sp>
    <dsp:sp modelId="{DF782203-719C-4B44-BA4D-801D8605E3C2}">
      <dsp:nvSpPr>
        <dsp:cNvPr id="0" name=""/>
        <dsp:cNvSpPr/>
      </dsp:nvSpPr>
      <dsp:spPr>
        <a:xfrm rot="5340580">
          <a:off x="3978230" y="3307867"/>
          <a:ext cx="38328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3280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60CAC7-DEB8-4CD3-877F-D2E5090A8D2A}">
      <dsp:nvSpPr>
        <dsp:cNvPr id="0" name=""/>
        <dsp:cNvSpPr/>
      </dsp:nvSpPr>
      <dsp:spPr>
        <a:xfrm>
          <a:off x="3236964" y="3499478"/>
          <a:ext cx="1879378" cy="40156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Fisheries Control</a:t>
          </a:r>
          <a:endParaRPr lang="en-GB" sz="1600" kern="1200" dirty="0"/>
        </a:p>
      </dsp:txBody>
      <dsp:txXfrm>
        <a:off x="3256567" y="3519081"/>
        <a:ext cx="1840172" cy="362360"/>
      </dsp:txXfrm>
    </dsp:sp>
    <dsp:sp modelId="{3C1FEEEC-5F3E-42BD-A934-A6D05D4E105E}">
      <dsp:nvSpPr>
        <dsp:cNvPr id="0" name=""/>
        <dsp:cNvSpPr/>
      </dsp:nvSpPr>
      <dsp:spPr>
        <a:xfrm rot="9180243">
          <a:off x="1047971" y="3321310"/>
          <a:ext cx="90347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03470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D23540-0DCC-4844-8964-E61F6AF5DA1E}">
      <dsp:nvSpPr>
        <dsp:cNvPr id="0" name=""/>
        <dsp:cNvSpPr/>
      </dsp:nvSpPr>
      <dsp:spPr>
        <a:xfrm>
          <a:off x="0" y="3526365"/>
          <a:ext cx="1458907" cy="3746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Defence</a:t>
          </a:r>
          <a:endParaRPr lang="en-GB" sz="1600" kern="1200" dirty="0"/>
        </a:p>
      </dsp:txBody>
      <dsp:txXfrm>
        <a:off x="18290" y="3544655"/>
        <a:ext cx="1422327" cy="338099"/>
      </dsp:txXfrm>
    </dsp:sp>
    <dsp:sp modelId="{DF1797CB-AD3A-47EB-BC3E-AAF5B724923A}">
      <dsp:nvSpPr>
        <dsp:cNvPr id="0" name=""/>
        <dsp:cNvSpPr/>
      </dsp:nvSpPr>
      <dsp:spPr>
        <a:xfrm rot="12481405">
          <a:off x="1187343" y="626936"/>
          <a:ext cx="86152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61524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39BF4-6229-45A6-9C98-16036FCF8423}">
      <dsp:nvSpPr>
        <dsp:cNvPr id="0" name=""/>
        <dsp:cNvSpPr/>
      </dsp:nvSpPr>
      <dsp:spPr>
        <a:xfrm>
          <a:off x="4" y="8117"/>
          <a:ext cx="1693262" cy="41643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Border control</a:t>
          </a:r>
          <a:endParaRPr lang="en-GB" sz="1600" kern="1200" dirty="0"/>
        </a:p>
      </dsp:txBody>
      <dsp:txXfrm>
        <a:off x="20333" y="28446"/>
        <a:ext cx="1652604" cy="3757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008965-DD71-4591-8CC0-5C985F21EF4E}">
      <dsp:nvSpPr>
        <dsp:cNvPr id="0" name=""/>
        <dsp:cNvSpPr/>
      </dsp:nvSpPr>
      <dsp:spPr>
        <a:xfrm>
          <a:off x="1757479" y="1528947"/>
          <a:ext cx="4687316" cy="88768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endParaRPr lang="en-GB" sz="2000" b="0" kern="1200" dirty="0" smtClean="0">
            <a:solidFill>
              <a:schemeClr val="bg1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GB" sz="2000" b="0" kern="1200" dirty="0" smtClean="0">
              <a:solidFill>
                <a:schemeClr val="bg1"/>
              </a:solidFill>
            </a:rPr>
            <a:t>Maritime Safety and Security (cont.)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 dirty="0">
            <a:solidFill>
              <a:schemeClr val="tx1"/>
            </a:solidFill>
          </a:endParaRPr>
        </a:p>
      </dsp:txBody>
      <dsp:txXfrm>
        <a:off x="1800812" y="1572280"/>
        <a:ext cx="4600650" cy="801016"/>
      </dsp:txXfrm>
    </dsp:sp>
    <dsp:sp modelId="{F8657815-A3A4-415F-8603-4AD419E214E8}">
      <dsp:nvSpPr>
        <dsp:cNvPr id="0" name=""/>
        <dsp:cNvSpPr/>
      </dsp:nvSpPr>
      <dsp:spPr>
        <a:xfrm rot="16140074">
          <a:off x="3586416" y="1030725"/>
          <a:ext cx="9965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96596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09A283-B4C7-4E58-89AD-2A565261DA2D}">
      <dsp:nvSpPr>
        <dsp:cNvPr id="0" name=""/>
        <dsp:cNvSpPr/>
      </dsp:nvSpPr>
      <dsp:spPr>
        <a:xfrm>
          <a:off x="3085078" y="41869"/>
          <a:ext cx="1973346" cy="49063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General law enforcement</a:t>
          </a:r>
          <a:endParaRPr lang="en-GB" sz="1600" kern="1200" dirty="0"/>
        </a:p>
      </dsp:txBody>
      <dsp:txXfrm>
        <a:off x="3109029" y="65820"/>
        <a:ext cx="1925444" cy="442731"/>
      </dsp:txXfrm>
    </dsp:sp>
    <dsp:sp modelId="{DBF8C004-865F-4337-8F7C-6C07D3800517}">
      <dsp:nvSpPr>
        <dsp:cNvPr id="0" name=""/>
        <dsp:cNvSpPr/>
      </dsp:nvSpPr>
      <dsp:spPr>
        <a:xfrm rot="19898933">
          <a:off x="4786564" y="986092"/>
          <a:ext cx="228631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86315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737E3E-49B8-43A5-8DD0-C306C9F7CB65}">
      <dsp:nvSpPr>
        <dsp:cNvPr id="0" name=""/>
        <dsp:cNvSpPr/>
      </dsp:nvSpPr>
      <dsp:spPr>
        <a:xfrm>
          <a:off x="6345993" y="41874"/>
          <a:ext cx="1923359" cy="40136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Customs</a:t>
          </a:r>
          <a:endParaRPr lang="en-GB" sz="1600" kern="1200" dirty="0"/>
        </a:p>
      </dsp:txBody>
      <dsp:txXfrm>
        <a:off x="6365586" y="61467"/>
        <a:ext cx="1884173" cy="362176"/>
      </dsp:txXfrm>
    </dsp:sp>
    <dsp:sp modelId="{DC49542E-6474-4D1C-B66A-CB7EB9C37750}">
      <dsp:nvSpPr>
        <dsp:cNvPr id="0" name=""/>
        <dsp:cNvSpPr/>
      </dsp:nvSpPr>
      <dsp:spPr>
        <a:xfrm rot="1743727">
          <a:off x="4764522" y="2938565"/>
          <a:ext cx="214895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48953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785B2A-3B82-4A06-B18C-6169E6AC7222}">
      <dsp:nvSpPr>
        <dsp:cNvPr id="0" name=""/>
        <dsp:cNvSpPr/>
      </dsp:nvSpPr>
      <dsp:spPr>
        <a:xfrm>
          <a:off x="6088975" y="3460500"/>
          <a:ext cx="2171169" cy="44054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Marine Environment</a:t>
          </a:r>
          <a:endParaRPr lang="en-GB" sz="1600" kern="1200" dirty="0"/>
        </a:p>
      </dsp:txBody>
      <dsp:txXfrm>
        <a:off x="6110481" y="3482006"/>
        <a:ext cx="2128157" cy="397532"/>
      </dsp:txXfrm>
    </dsp:sp>
    <dsp:sp modelId="{DF782203-719C-4B44-BA4D-801D8605E3C2}">
      <dsp:nvSpPr>
        <dsp:cNvPr id="0" name=""/>
        <dsp:cNvSpPr/>
      </dsp:nvSpPr>
      <dsp:spPr>
        <a:xfrm rot="5340580">
          <a:off x="3576664" y="2958054"/>
          <a:ext cx="108300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83009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60CAC7-DEB8-4CD3-877F-D2E5090A8D2A}">
      <dsp:nvSpPr>
        <dsp:cNvPr id="0" name=""/>
        <dsp:cNvSpPr/>
      </dsp:nvSpPr>
      <dsp:spPr>
        <a:xfrm>
          <a:off x="3191310" y="3499478"/>
          <a:ext cx="1879378" cy="40156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Fisheries Control</a:t>
          </a:r>
          <a:endParaRPr lang="en-GB" sz="1600" kern="1200" dirty="0"/>
        </a:p>
      </dsp:txBody>
      <dsp:txXfrm>
        <a:off x="3210913" y="3519081"/>
        <a:ext cx="1840172" cy="362360"/>
      </dsp:txXfrm>
    </dsp:sp>
    <dsp:sp modelId="{3C1FEEEC-5F3E-42BD-A934-A6D05D4E105E}">
      <dsp:nvSpPr>
        <dsp:cNvPr id="0" name=""/>
        <dsp:cNvSpPr/>
      </dsp:nvSpPr>
      <dsp:spPr>
        <a:xfrm rot="9161468">
          <a:off x="957485" y="2971498"/>
          <a:ext cx="24188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18846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D23540-0DCC-4844-8964-E61F6AF5DA1E}">
      <dsp:nvSpPr>
        <dsp:cNvPr id="0" name=""/>
        <dsp:cNvSpPr/>
      </dsp:nvSpPr>
      <dsp:spPr>
        <a:xfrm>
          <a:off x="0" y="3526365"/>
          <a:ext cx="1458907" cy="3746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Defence</a:t>
          </a:r>
          <a:endParaRPr lang="en-GB" sz="1600" kern="1200" dirty="0"/>
        </a:p>
      </dsp:txBody>
      <dsp:txXfrm>
        <a:off x="18290" y="3544655"/>
        <a:ext cx="1422327" cy="338099"/>
      </dsp:txXfrm>
    </dsp:sp>
    <dsp:sp modelId="{DF1797CB-AD3A-47EB-BC3E-AAF5B724923A}">
      <dsp:nvSpPr>
        <dsp:cNvPr id="0" name=""/>
        <dsp:cNvSpPr/>
      </dsp:nvSpPr>
      <dsp:spPr>
        <a:xfrm rot="12501342">
          <a:off x="1092931" y="976749"/>
          <a:ext cx="232532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25320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39BF4-6229-45A6-9C98-16036FCF8423}">
      <dsp:nvSpPr>
        <dsp:cNvPr id="0" name=""/>
        <dsp:cNvSpPr/>
      </dsp:nvSpPr>
      <dsp:spPr>
        <a:xfrm>
          <a:off x="0" y="8117"/>
          <a:ext cx="1693262" cy="41643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Border control</a:t>
          </a:r>
          <a:endParaRPr lang="en-GB" sz="1600" kern="1200" dirty="0"/>
        </a:p>
      </dsp:txBody>
      <dsp:txXfrm>
        <a:off x="20329" y="28446"/>
        <a:ext cx="1652604" cy="3757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008965-DD71-4591-8CC0-5C985F21EF4E}">
      <dsp:nvSpPr>
        <dsp:cNvPr id="0" name=""/>
        <dsp:cNvSpPr/>
      </dsp:nvSpPr>
      <dsp:spPr>
        <a:xfrm>
          <a:off x="1411060" y="1167856"/>
          <a:ext cx="5483679" cy="15740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chemeClr val="bg1"/>
              </a:solidFill>
            </a:rPr>
            <a:t>Customs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tx1"/>
              </a:solidFill>
            </a:rPr>
            <a:t>- </a:t>
          </a:r>
          <a:r>
            <a:rPr lang="en-US" sz="1400" kern="1200" dirty="0" smtClean="0">
              <a:solidFill>
                <a:schemeClr val="tx1"/>
              </a:solidFill>
            </a:rPr>
            <a:t>Customs declarations and accompanying documents</a:t>
          </a:r>
          <a:endParaRPr lang="da-DK" sz="1400" kern="1200" dirty="0" smtClean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- Customs control information 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1487901" y="1244697"/>
        <a:ext cx="5329997" cy="1420413"/>
      </dsp:txXfrm>
    </dsp:sp>
    <dsp:sp modelId="{F8657815-A3A4-415F-8603-4AD419E214E8}">
      <dsp:nvSpPr>
        <dsp:cNvPr id="0" name=""/>
        <dsp:cNvSpPr/>
      </dsp:nvSpPr>
      <dsp:spPr>
        <a:xfrm rot="16175574">
          <a:off x="3840536" y="863256"/>
          <a:ext cx="60921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09214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09A283-B4C7-4E58-89AD-2A565261DA2D}">
      <dsp:nvSpPr>
        <dsp:cNvPr id="0" name=""/>
        <dsp:cNvSpPr/>
      </dsp:nvSpPr>
      <dsp:spPr>
        <a:xfrm>
          <a:off x="3154480" y="44845"/>
          <a:ext cx="1973346" cy="51381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General law enforcement</a:t>
          </a:r>
          <a:endParaRPr lang="en-GB" sz="1600" kern="1200" dirty="0"/>
        </a:p>
      </dsp:txBody>
      <dsp:txXfrm>
        <a:off x="3179562" y="69927"/>
        <a:ext cx="1923182" cy="463647"/>
      </dsp:txXfrm>
    </dsp:sp>
    <dsp:sp modelId="{DBF8C004-865F-4337-8F7C-6C07D3800517}">
      <dsp:nvSpPr>
        <dsp:cNvPr id="0" name=""/>
        <dsp:cNvSpPr/>
      </dsp:nvSpPr>
      <dsp:spPr>
        <a:xfrm rot="19887210">
          <a:off x="5504474" y="793697"/>
          <a:ext cx="156593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65939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737E3E-49B8-43A5-8DD0-C306C9F7CB65}">
      <dsp:nvSpPr>
        <dsp:cNvPr id="0" name=""/>
        <dsp:cNvSpPr/>
      </dsp:nvSpPr>
      <dsp:spPr>
        <a:xfrm>
          <a:off x="6382434" y="18183"/>
          <a:ext cx="1923359" cy="40135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Fisheries Control</a:t>
          </a:r>
          <a:endParaRPr lang="en-GB" sz="1600" kern="1200" dirty="0"/>
        </a:p>
      </dsp:txBody>
      <dsp:txXfrm>
        <a:off x="6402026" y="37775"/>
        <a:ext cx="1884175" cy="362170"/>
      </dsp:txXfrm>
    </dsp:sp>
    <dsp:sp modelId="{DC49542E-6474-4D1C-B66A-CB7EB9C37750}">
      <dsp:nvSpPr>
        <dsp:cNvPr id="0" name=""/>
        <dsp:cNvSpPr/>
      </dsp:nvSpPr>
      <dsp:spPr>
        <a:xfrm rot="1729458">
          <a:off x="5500509" y="3063325"/>
          <a:ext cx="133315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33158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785B2A-3B82-4A06-B18C-6169E6AC7222}">
      <dsp:nvSpPr>
        <dsp:cNvPr id="0" name=""/>
        <dsp:cNvSpPr/>
      </dsp:nvSpPr>
      <dsp:spPr>
        <a:xfrm>
          <a:off x="6134629" y="3384700"/>
          <a:ext cx="2171169" cy="51633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Marine Environment</a:t>
          </a:r>
          <a:endParaRPr lang="en-GB" sz="1600" kern="1200" dirty="0"/>
        </a:p>
      </dsp:txBody>
      <dsp:txXfrm>
        <a:off x="6159834" y="3409905"/>
        <a:ext cx="2120759" cy="465926"/>
      </dsp:txXfrm>
    </dsp:sp>
    <dsp:sp modelId="{DF782203-719C-4B44-BA4D-801D8605E3C2}">
      <dsp:nvSpPr>
        <dsp:cNvPr id="0" name=""/>
        <dsp:cNvSpPr/>
      </dsp:nvSpPr>
      <dsp:spPr>
        <a:xfrm rot="5436360">
          <a:off x="3825713" y="3057458"/>
          <a:ext cx="6310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31048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60CAC7-DEB8-4CD3-877F-D2E5090A8D2A}">
      <dsp:nvSpPr>
        <dsp:cNvPr id="0" name=""/>
        <dsp:cNvSpPr/>
      </dsp:nvSpPr>
      <dsp:spPr>
        <a:xfrm>
          <a:off x="3195587" y="3372964"/>
          <a:ext cx="1879378" cy="49628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Safety and Security</a:t>
          </a:r>
          <a:endParaRPr lang="en-GB" sz="1600" kern="1200" dirty="0"/>
        </a:p>
      </dsp:txBody>
      <dsp:txXfrm>
        <a:off x="3219814" y="3397191"/>
        <a:ext cx="1830924" cy="447832"/>
      </dsp:txXfrm>
    </dsp:sp>
    <dsp:sp modelId="{3C1FEEEC-5F3E-42BD-A934-A6D05D4E105E}">
      <dsp:nvSpPr>
        <dsp:cNvPr id="0" name=""/>
        <dsp:cNvSpPr/>
      </dsp:nvSpPr>
      <dsp:spPr>
        <a:xfrm rot="9149551">
          <a:off x="941484" y="3158054"/>
          <a:ext cx="180184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01840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D23540-0DCC-4844-8964-E61F6AF5DA1E}">
      <dsp:nvSpPr>
        <dsp:cNvPr id="0" name=""/>
        <dsp:cNvSpPr/>
      </dsp:nvSpPr>
      <dsp:spPr>
        <a:xfrm>
          <a:off x="7" y="3574157"/>
          <a:ext cx="1458907" cy="32688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Defence</a:t>
          </a:r>
          <a:endParaRPr lang="en-GB" sz="1600" kern="1200" dirty="0"/>
        </a:p>
      </dsp:txBody>
      <dsp:txXfrm>
        <a:off x="15964" y="3590114"/>
        <a:ext cx="1426993" cy="294973"/>
      </dsp:txXfrm>
    </dsp:sp>
    <dsp:sp modelId="{DF1797CB-AD3A-47EB-BC3E-AAF5B724923A}">
      <dsp:nvSpPr>
        <dsp:cNvPr id="0" name=""/>
        <dsp:cNvSpPr/>
      </dsp:nvSpPr>
      <dsp:spPr>
        <a:xfrm rot="12475660">
          <a:off x="1133329" y="786208"/>
          <a:ext cx="162972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29729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39BF4-6229-45A6-9C98-16036FCF8423}">
      <dsp:nvSpPr>
        <dsp:cNvPr id="0" name=""/>
        <dsp:cNvSpPr/>
      </dsp:nvSpPr>
      <dsp:spPr>
        <a:xfrm>
          <a:off x="1" y="0"/>
          <a:ext cx="1693262" cy="40456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Border control</a:t>
          </a:r>
          <a:endParaRPr lang="en-GB" sz="1600" kern="1200" dirty="0"/>
        </a:p>
      </dsp:txBody>
      <dsp:txXfrm>
        <a:off x="19750" y="19749"/>
        <a:ext cx="1653764" cy="3650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008965-DD71-4591-8CC0-5C985F21EF4E}">
      <dsp:nvSpPr>
        <dsp:cNvPr id="0" name=""/>
        <dsp:cNvSpPr/>
      </dsp:nvSpPr>
      <dsp:spPr>
        <a:xfrm>
          <a:off x="1411060" y="1110341"/>
          <a:ext cx="5483679" cy="16891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chemeClr val="bg1"/>
              </a:solidFill>
            </a:rPr>
            <a:t>Marine Environment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- environmental information (public access)</a:t>
          </a:r>
          <a:endParaRPr lang="da-DK" sz="1400" kern="1200" dirty="0" smtClean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 dirty="0" smtClean="0">
              <a:solidFill>
                <a:schemeClr val="tx1"/>
              </a:solidFill>
            </a:rPr>
            <a:t>- river</a:t>
          </a:r>
          <a:r>
            <a:rPr lang="en-US" sz="1400" kern="1200" dirty="0" smtClean="0">
              <a:solidFill>
                <a:schemeClr val="tx1"/>
              </a:solidFill>
            </a:rPr>
            <a:t> basin plans and </a:t>
          </a:r>
          <a:r>
            <a:rPr lang="en-GB" sz="1400" kern="1200" noProof="0" dirty="0" smtClean="0">
              <a:solidFill>
                <a:schemeClr val="tx1"/>
              </a:solidFill>
            </a:rPr>
            <a:t>programmes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 dirty="0" smtClean="0">
              <a:solidFill>
                <a:schemeClr val="tx1"/>
              </a:solidFill>
            </a:rPr>
            <a:t>- information</a:t>
          </a:r>
          <a:r>
            <a:rPr lang="en-US" sz="1400" kern="1200" dirty="0" smtClean="0">
              <a:solidFill>
                <a:schemeClr val="tx1"/>
              </a:solidFill>
            </a:rPr>
            <a:t> on management of waters</a:t>
          </a:r>
          <a:endParaRPr lang="da-DK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- inventory of substances and pollutants</a:t>
          </a:r>
        </a:p>
      </dsp:txBody>
      <dsp:txXfrm>
        <a:off x="1493516" y="1192797"/>
        <a:ext cx="5318767" cy="1524213"/>
      </dsp:txXfrm>
    </dsp:sp>
    <dsp:sp modelId="{F8657815-A3A4-415F-8603-4AD419E214E8}">
      <dsp:nvSpPr>
        <dsp:cNvPr id="0" name=""/>
        <dsp:cNvSpPr/>
      </dsp:nvSpPr>
      <dsp:spPr>
        <a:xfrm rot="16175574">
          <a:off x="3869090" y="834499"/>
          <a:ext cx="55169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1697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09A283-B4C7-4E58-89AD-2A565261DA2D}">
      <dsp:nvSpPr>
        <dsp:cNvPr id="0" name=""/>
        <dsp:cNvSpPr/>
      </dsp:nvSpPr>
      <dsp:spPr>
        <a:xfrm>
          <a:off x="3154480" y="44845"/>
          <a:ext cx="1973346" cy="51381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General law enforcement</a:t>
          </a:r>
          <a:endParaRPr lang="en-GB" sz="1600" kern="1200" dirty="0"/>
        </a:p>
      </dsp:txBody>
      <dsp:txXfrm>
        <a:off x="3179562" y="69927"/>
        <a:ext cx="1923182" cy="463647"/>
      </dsp:txXfrm>
    </dsp:sp>
    <dsp:sp modelId="{DBF8C004-865F-4337-8F7C-6C07D3800517}">
      <dsp:nvSpPr>
        <dsp:cNvPr id="0" name=""/>
        <dsp:cNvSpPr/>
      </dsp:nvSpPr>
      <dsp:spPr>
        <a:xfrm rot="19887210">
          <a:off x="5617514" y="764939"/>
          <a:ext cx="144558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45582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737E3E-49B8-43A5-8DD0-C306C9F7CB65}">
      <dsp:nvSpPr>
        <dsp:cNvPr id="0" name=""/>
        <dsp:cNvSpPr/>
      </dsp:nvSpPr>
      <dsp:spPr>
        <a:xfrm>
          <a:off x="6382434" y="18183"/>
          <a:ext cx="1923359" cy="40135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Customs</a:t>
          </a:r>
          <a:endParaRPr lang="en-GB" sz="1600" kern="1200" dirty="0"/>
        </a:p>
      </dsp:txBody>
      <dsp:txXfrm>
        <a:off x="6402026" y="37775"/>
        <a:ext cx="1884175" cy="362170"/>
      </dsp:txXfrm>
    </dsp:sp>
    <dsp:sp modelId="{DC49542E-6474-4D1C-B66A-CB7EB9C37750}">
      <dsp:nvSpPr>
        <dsp:cNvPr id="0" name=""/>
        <dsp:cNvSpPr/>
      </dsp:nvSpPr>
      <dsp:spPr>
        <a:xfrm rot="1729458">
          <a:off x="5612414" y="3092083"/>
          <a:ext cx="121386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13863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785B2A-3B82-4A06-B18C-6169E6AC7222}">
      <dsp:nvSpPr>
        <dsp:cNvPr id="0" name=""/>
        <dsp:cNvSpPr/>
      </dsp:nvSpPr>
      <dsp:spPr>
        <a:xfrm>
          <a:off x="6134629" y="3384700"/>
          <a:ext cx="2171169" cy="51633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Fisheries Control</a:t>
          </a:r>
          <a:endParaRPr lang="en-GB" sz="1600" kern="1200" dirty="0"/>
        </a:p>
      </dsp:txBody>
      <dsp:txXfrm>
        <a:off x="6159834" y="3409905"/>
        <a:ext cx="2120759" cy="465926"/>
      </dsp:txXfrm>
    </dsp:sp>
    <dsp:sp modelId="{DF782203-719C-4B44-BA4D-801D8605E3C2}">
      <dsp:nvSpPr>
        <dsp:cNvPr id="0" name=""/>
        <dsp:cNvSpPr/>
      </dsp:nvSpPr>
      <dsp:spPr>
        <a:xfrm rot="5436360">
          <a:off x="3854168" y="3086215"/>
          <a:ext cx="57353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3530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60CAC7-DEB8-4CD3-877F-D2E5090A8D2A}">
      <dsp:nvSpPr>
        <dsp:cNvPr id="0" name=""/>
        <dsp:cNvSpPr/>
      </dsp:nvSpPr>
      <dsp:spPr>
        <a:xfrm>
          <a:off x="3195587" y="3372964"/>
          <a:ext cx="1879378" cy="49628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Safety and Security</a:t>
          </a:r>
          <a:endParaRPr lang="en-GB" sz="1600" kern="1200" dirty="0"/>
        </a:p>
      </dsp:txBody>
      <dsp:txXfrm>
        <a:off x="3219814" y="3397191"/>
        <a:ext cx="1830924" cy="447832"/>
      </dsp:txXfrm>
    </dsp:sp>
    <dsp:sp modelId="{3C1FEEEC-5F3E-42BD-A934-A6D05D4E105E}">
      <dsp:nvSpPr>
        <dsp:cNvPr id="0" name=""/>
        <dsp:cNvSpPr/>
      </dsp:nvSpPr>
      <dsp:spPr>
        <a:xfrm rot="9149551">
          <a:off x="948523" y="3186811"/>
          <a:ext cx="167731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77312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D23540-0DCC-4844-8964-E61F6AF5DA1E}">
      <dsp:nvSpPr>
        <dsp:cNvPr id="0" name=""/>
        <dsp:cNvSpPr/>
      </dsp:nvSpPr>
      <dsp:spPr>
        <a:xfrm>
          <a:off x="7" y="3574157"/>
          <a:ext cx="1458907" cy="32688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Defence</a:t>
          </a:r>
          <a:endParaRPr lang="en-GB" sz="1600" kern="1200" dirty="0"/>
        </a:p>
      </dsp:txBody>
      <dsp:txXfrm>
        <a:off x="15964" y="3590114"/>
        <a:ext cx="1426993" cy="294973"/>
      </dsp:txXfrm>
    </dsp:sp>
    <dsp:sp modelId="{DF1797CB-AD3A-47EB-BC3E-AAF5B724923A}">
      <dsp:nvSpPr>
        <dsp:cNvPr id="0" name=""/>
        <dsp:cNvSpPr/>
      </dsp:nvSpPr>
      <dsp:spPr>
        <a:xfrm rot="12475660">
          <a:off x="1140480" y="757451"/>
          <a:ext cx="150692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06928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39BF4-6229-45A6-9C98-16036FCF8423}">
      <dsp:nvSpPr>
        <dsp:cNvPr id="0" name=""/>
        <dsp:cNvSpPr/>
      </dsp:nvSpPr>
      <dsp:spPr>
        <a:xfrm>
          <a:off x="1" y="0"/>
          <a:ext cx="1693262" cy="40456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Border control</a:t>
          </a:r>
          <a:endParaRPr lang="en-GB" sz="1600" kern="1200" dirty="0"/>
        </a:p>
      </dsp:txBody>
      <dsp:txXfrm>
        <a:off x="19750" y="19749"/>
        <a:ext cx="1653764" cy="3650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008965-DD71-4591-8CC0-5C985F21EF4E}">
      <dsp:nvSpPr>
        <dsp:cNvPr id="0" name=""/>
        <dsp:cNvSpPr/>
      </dsp:nvSpPr>
      <dsp:spPr>
        <a:xfrm>
          <a:off x="1411060" y="976597"/>
          <a:ext cx="5483679" cy="195661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chemeClr val="bg1"/>
              </a:solidFill>
            </a:rPr>
            <a:t>Border Control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- </a:t>
          </a:r>
          <a:r>
            <a:rPr lang="en-US" sz="1400" b="0" kern="1200" dirty="0" smtClean="0">
              <a:solidFill>
                <a:schemeClr val="tx1"/>
              </a:solidFill>
            </a:rPr>
            <a:t>Information on border checks on persons</a:t>
          </a:r>
          <a:endParaRPr lang="da-DK" sz="1400" b="0" kern="1200" dirty="0" smtClean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chemeClr val="tx1"/>
              </a:solidFill>
            </a:rPr>
            <a:t>- Data collected by FRONTEX on external borders and migration situation (migration routes, trends, number of immigrants)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chemeClr val="tx1"/>
              </a:solidFill>
            </a:rPr>
            <a:t>- EUROSUR operational information (situational pictures)</a:t>
          </a:r>
          <a:endParaRPr lang="en-GB" sz="1400" b="0" kern="1200" dirty="0">
            <a:solidFill>
              <a:schemeClr val="tx1"/>
            </a:solidFill>
          </a:endParaRPr>
        </a:p>
      </dsp:txBody>
      <dsp:txXfrm>
        <a:off x="1506574" y="1072111"/>
        <a:ext cx="5292651" cy="1765584"/>
      </dsp:txXfrm>
    </dsp:sp>
    <dsp:sp modelId="{F8657815-A3A4-415F-8603-4AD419E214E8}">
      <dsp:nvSpPr>
        <dsp:cNvPr id="0" name=""/>
        <dsp:cNvSpPr/>
      </dsp:nvSpPr>
      <dsp:spPr>
        <a:xfrm rot="16175574">
          <a:off x="3935488" y="767627"/>
          <a:ext cx="41795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7950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09A283-B4C7-4E58-89AD-2A565261DA2D}">
      <dsp:nvSpPr>
        <dsp:cNvPr id="0" name=""/>
        <dsp:cNvSpPr/>
      </dsp:nvSpPr>
      <dsp:spPr>
        <a:xfrm>
          <a:off x="3154480" y="44845"/>
          <a:ext cx="1973346" cy="51381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General law enforcement</a:t>
          </a:r>
          <a:endParaRPr lang="en-GB" sz="1600" kern="1200" dirty="0"/>
        </a:p>
      </dsp:txBody>
      <dsp:txXfrm>
        <a:off x="3179562" y="69927"/>
        <a:ext cx="1923182" cy="463647"/>
      </dsp:txXfrm>
    </dsp:sp>
    <dsp:sp modelId="{DBF8C004-865F-4337-8F7C-6C07D3800517}">
      <dsp:nvSpPr>
        <dsp:cNvPr id="0" name=""/>
        <dsp:cNvSpPr/>
      </dsp:nvSpPr>
      <dsp:spPr>
        <a:xfrm rot="19887210">
          <a:off x="5880375" y="698067"/>
          <a:ext cx="116570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65709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737E3E-49B8-43A5-8DD0-C306C9F7CB65}">
      <dsp:nvSpPr>
        <dsp:cNvPr id="0" name=""/>
        <dsp:cNvSpPr/>
      </dsp:nvSpPr>
      <dsp:spPr>
        <a:xfrm>
          <a:off x="6382434" y="18183"/>
          <a:ext cx="1923359" cy="40135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smtClean="0"/>
            <a:t>Customs</a:t>
          </a:r>
          <a:endParaRPr lang="en-GB" sz="1600" kern="1200" dirty="0"/>
        </a:p>
      </dsp:txBody>
      <dsp:txXfrm>
        <a:off x="6402026" y="37775"/>
        <a:ext cx="1884175" cy="362170"/>
      </dsp:txXfrm>
    </dsp:sp>
    <dsp:sp modelId="{DC49542E-6474-4D1C-B66A-CB7EB9C37750}">
      <dsp:nvSpPr>
        <dsp:cNvPr id="0" name=""/>
        <dsp:cNvSpPr/>
      </dsp:nvSpPr>
      <dsp:spPr>
        <a:xfrm rot="1729458">
          <a:off x="5872633" y="3158955"/>
          <a:ext cx="93645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36459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785B2A-3B82-4A06-B18C-6169E6AC7222}">
      <dsp:nvSpPr>
        <dsp:cNvPr id="0" name=""/>
        <dsp:cNvSpPr/>
      </dsp:nvSpPr>
      <dsp:spPr>
        <a:xfrm>
          <a:off x="6134629" y="3384700"/>
          <a:ext cx="2171169" cy="51633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Marine Environment</a:t>
          </a:r>
          <a:endParaRPr lang="en-GB" sz="1600" kern="1200" dirty="0"/>
        </a:p>
      </dsp:txBody>
      <dsp:txXfrm>
        <a:off x="6159834" y="3409905"/>
        <a:ext cx="2120759" cy="465926"/>
      </dsp:txXfrm>
    </dsp:sp>
    <dsp:sp modelId="{DF782203-719C-4B44-BA4D-801D8605E3C2}">
      <dsp:nvSpPr>
        <dsp:cNvPr id="0" name=""/>
        <dsp:cNvSpPr/>
      </dsp:nvSpPr>
      <dsp:spPr>
        <a:xfrm rot="5436360">
          <a:off x="3920336" y="3153087"/>
          <a:ext cx="43977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9779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60CAC7-DEB8-4CD3-877F-D2E5090A8D2A}">
      <dsp:nvSpPr>
        <dsp:cNvPr id="0" name=""/>
        <dsp:cNvSpPr/>
      </dsp:nvSpPr>
      <dsp:spPr>
        <a:xfrm>
          <a:off x="3195587" y="3372964"/>
          <a:ext cx="1879378" cy="49628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Safety and Security</a:t>
          </a:r>
          <a:endParaRPr lang="en-GB" sz="1600" kern="1200" dirty="0"/>
        </a:p>
      </dsp:txBody>
      <dsp:txXfrm>
        <a:off x="3219814" y="3397191"/>
        <a:ext cx="1830924" cy="447832"/>
      </dsp:txXfrm>
    </dsp:sp>
    <dsp:sp modelId="{3C1FEEEC-5F3E-42BD-A934-A6D05D4E105E}">
      <dsp:nvSpPr>
        <dsp:cNvPr id="0" name=""/>
        <dsp:cNvSpPr/>
      </dsp:nvSpPr>
      <dsp:spPr>
        <a:xfrm rot="9149551">
          <a:off x="964891" y="3253683"/>
          <a:ext cx="138773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87739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D23540-0DCC-4844-8964-E61F6AF5DA1E}">
      <dsp:nvSpPr>
        <dsp:cNvPr id="0" name=""/>
        <dsp:cNvSpPr/>
      </dsp:nvSpPr>
      <dsp:spPr>
        <a:xfrm>
          <a:off x="7" y="3574157"/>
          <a:ext cx="1458907" cy="32688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Defence</a:t>
          </a:r>
          <a:endParaRPr lang="en-GB" sz="1600" kern="1200" dirty="0"/>
        </a:p>
      </dsp:txBody>
      <dsp:txXfrm>
        <a:off x="15964" y="3590114"/>
        <a:ext cx="1426993" cy="294973"/>
      </dsp:txXfrm>
    </dsp:sp>
    <dsp:sp modelId="{DF1797CB-AD3A-47EB-BC3E-AAF5B724923A}">
      <dsp:nvSpPr>
        <dsp:cNvPr id="0" name=""/>
        <dsp:cNvSpPr/>
      </dsp:nvSpPr>
      <dsp:spPr>
        <a:xfrm rot="12470818">
          <a:off x="1338948" y="738081"/>
          <a:ext cx="102124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21240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39BF4-6229-45A6-9C98-16036FCF8423}">
      <dsp:nvSpPr>
        <dsp:cNvPr id="0" name=""/>
        <dsp:cNvSpPr/>
      </dsp:nvSpPr>
      <dsp:spPr>
        <a:xfrm>
          <a:off x="0" y="0"/>
          <a:ext cx="1850531" cy="49956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Fisheries control</a:t>
          </a:r>
          <a:endParaRPr lang="en-GB" sz="1600" kern="1200" dirty="0"/>
        </a:p>
      </dsp:txBody>
      <dsp:txXfrm>
        <a:off x="24387" y="24387"/>
        <a:ext cx="1801757" cy="45079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008965-DD71-4591-8CC0-5C985F21EF4E}">
      <dsp:nvSpPr>
        <dsp:cNvPr id="0" name=""/>
        <dsp:cNvSpPr/>
      </dsp:nvSpPr>
      <dsp:spPr>
        <a:xfrm>
          <a:off x="1411060" y="1167856"/>
          <a:ext cx="5483679" cy="15740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chemeClr val="bg1"/>
              </a:solidFill>
            </a:rPr>
            <a:t>General law enforcement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tx1"/>
              </a:solidFill>
            </a:rPr>
            <a:t>- </a:t>
          </a:r>
          <a:r>
            <a:rPr lang="en-US" sz="1400" kern="1200" dirty="0" smtClean="0">
              <a:solidFill>
                <a:schemeClr val="tx1"/>
              </a:solidFill>
            </a:rPr>
            <a:t>Information on persons that are under suspicion for or have committed crimes</a:t>
          </a:r>
          <a:endParaRPr lang="da-DK" sz="1400" kern="1200" dirty="0" smtClean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- Data related to criminal offences committed or investigated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1487901" y="1244697"/>
        <a:ext cx="5329997" cy="1420413"/>
      </dsp:txXfrm>
    </dsp:sp>
    <dsp:sp modelId="{F8657815-A3A4-415F-8603-4AD419E214E8}">
      <dsp:nvSpPr>
        <dsp:cNvPr id="0" name=""/>
        <dsp:cNvSpPr/>
      </dsp:nvSpPr>
      <dsp:spPr>
        <a:xfrm rot="16175574">
          <a:off x="3840536" y="863256"/>
          <a:ext cx="60921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09214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09A283-B4C7-4E58-89AD-2A565261DA2D}">
      <dsp:nvSpPr>
        <dsp:cNvPr id="0" name=""/>
        <dsp:cNvSpPr/>
      </dsp:nvSpPr>
      <dsp:spPr>
        <a:xfrm>
          <a:off x="3154480" y="44845"/>
          <a:ext cx="1973346" cy="51381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Fisheries Control</a:t>
          </a:r>
          <a:endParaRPr lang="en-GB" sz="1600" kern="1200" dirty="0"/>
        </a:p>
      </dsp:txBody>
      <dsp:txXfrm>
        <a:off x="3179562" y="69927"/>
        <a:ext cx="1923182" cy="463647"/>
      </dsp:txXfrm>
    </dsp:sp>
    <dsp:sp modelId="{DBF8C004-865F-4337-8F7C-6C07D3800517}">
      <dsp:nvSpPr>
        <dsp:cNvPr id="0" name=""/>
        <dsp:cNvSpPr/>
      </dsp:nvSpPr>
      <dsp:spPr>
        <a:xfrm rot="19887210">
          <a:off x="5504474" y="793697"/>
          <a:ext cx="156593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65939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737E3E-49B8-43A5-8DD0-C306C9F7CB65}">
      <dsp:nvSpPr>
        <dsp:cNvPr id="0" name=""/>
        <dsp:cNvSpPr/>
      </dsp:nvSpPr>
      <dsp:spPr>
        <a:xfrm>
          <a:off x="6382434" y="18183"/>
          <a:ext cx="1923359" cy="40135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Customs</a:t>
          </a:r>
          <a:endParaRPr lang="en-GB" sz="1600" kern="1200" dirty="0"/>
        </a:p>
      </dsp:txBody>
      <dsp:txXfrm>
        <a:off x="6402026" y="37775"/>
        <a:ext cx="1884175" cy="362170"/>
      </dsp:txXfrm>
    </dsp:sp>
    <dsp:sp modelId="{DC49542E-6474-4D1C-B66A-CB7EB9C37750}">
      <dsp:nvSpPr>
        <dsp:cNvPr id="0" name=""/>
        <dsp:cNvSpPr/>
      </dsp:nvSpPr>
      <dsp:spPr>
        <a:xfrm rot="1729458">
          <a:off x="5500509" y="3063325"/>
          <a:ext cx="133315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33158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785B2A-3B82-4A06-B18C-6169E6AC7222}">
      <dsp:nvSpPr>
        <dsp:cNvPr id="0" name=""/>
        <dsp:cNvSpPr/>
      </dsp:nvSpPr>
      <dsp:spPr>
        <a:xfrm>
          <a:off x="6134629" y="3384700"/>
          <a:ext cx="2171169" cy="51633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Marine Environment</a:t>
          </a:r>
          <a:endParaRPr lang="en-GB" sz="1600" kern="1200" dirty="0"/>
        </a:p>
      </dsp:txBody>
      <dsp:txXfrm>
        <a:off x="6159834" y="3409905"/>
        <a:ext cx="2120759" cy="465926"/>
      </dsp:txXfrm>
    </dsp:sp>
    <dsp:sp modelId="{DF782203-719C-4B44-BA4D-801D8605E3C2}">
      <dsp:nvSpPr>
        <dsp:cNvPr id="0" name=""/>
        <dsp:cNvSpPr/>
      </dsp:nvSpPr>
      <dsp:spPr>
        <a:xfrm rot="5436360">
          <a:off x="3825713" y="3057458"/>
          <a:ext cx="6310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31048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60CAC7-DEB8-4CD3-877F-D2E5090A8D2A}">
      <dsp:nvSpPr>
        <dsp:cNvPr id="0" name=""/>
        <dsp:cNvSpPr/>
      </dsp:nvSpPr>
      <dsp:spPr>
        <a:xfrm>
          <a:off x="3195587" y="3372964"/>
          <a:ext cx="1879378" cy="49628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Safety and Security</a:t>
          </a:r>
          <a:endParaRPr lang="en-GB" sz="1600" kern="1200" dirty="0"/>
        </a:p>
      </dsp:txBody>
      <dsp:txXfrm>
        <a:off x="3219814" y="3397191"/>
        <a:ext cx="1830924" cy="447832"/>
      </dsp:txXfrm>
    </dsp:sp>
    <dsp:sp modelId="{3C1FEEEC-5F3E-42BD-A934-A6D05D4E105E}">
      <dsp:nvSpPr>
        <dsp:cNvPr id="0" name=""/>
        <dsp:cNvSpPr/>
      </dsp:nvSpPr>
      <dsp:spPr>
        <a:xfrm rot="9149551">
          <a:off x="941484" y="3158054"/>
          <a:ext cx="180184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01840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D23540-0DCC-4844-8964-E61F6AF5DA1E}">
      <dsp:nvSpPr>
        <dsp:cNvPr id="0" name=""/>
        <dsp:cNvSpPr/>
      </dsp:nvSpPr>
      <dsp:spPr>
        <a:xfrm>
          <a:off x="7" y="3574157"/>
          <a:ext cx="1458907" cy="32688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Defence</a:t>
          </a:r>
          <a:endParaRPr lang="en-GB" sz="1600" kern="1200" dirty="0"/>
        </a:p>
      </dsp:txBody>
      <dsp:txXfrm>
        <a:off x="15964" y="3590114"/>
        <a:ext cx="1426993" cy="294973"/>
      </dsp:txXfrm>
    </dsp:sp>
    <dsp:sp modelId="{DF1797CB-AD3A-47EB-BC3E-AAF5B724923A}">
      <dsp:nvSpPr>
        <dsp:cNvPr id="0" name=""/>
        <dsp:cNvSpPr/>
      </dsp:nvSpPr>
      <dsp:spPr>
        <a:xfrm rot="12475660">
          <a:off x="1133329" y="786208"/>
          <a:ext cx="162972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29729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39BF4-6229-45A6-9C98-16036FCF8423}">
      <dsp:nvSpPr>
        <dsp:cNvPr id="0" name=""/>
        <dsp:cNvSpPr/>
      </dsp:nvSpPr>
      <dsp:spPr>
        <a:xfrm>
          <a:off x="1" y="0"/>
          <a:ext cx="1693262" cy="40456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Border control</a:t>
          </a:r>
          <a:endParaRPr lang="en-GB" sz="1600" kern="1200" dirty="0"/>
        </a:p>
      </dsp:txBody>
      <dsp:txXfrm>
        <a:off x="19750" y="19749"/>
        <a:ext cx="1653764" cy="36506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008965-DD71-4591-8CC0-5C985F21EF4E}">
      <dsp:nvSpPr>
        <dsp:cNvPr id="0" name=""/>
        <dsp:cNvSpPr/>
      </dsp:nvSpPr>
      <dsp:spPr>
        <a:xfrm>
          <a:off x="1411060" y="1167856"/>
          <a:ext cx="5483679" cy="15740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chemeClr val="bg1"/>
              </a:solidFill>
            </a:rPr>
            <a:t>Defence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tx1"/>
              </a:solidFill>
            </a:rPr>
            <a:t>- </a:t>
          </a:r>
          <a:r>
            <a:rPr lang="en-US" sz="1400" kern="1200" dirty="0" smtClean="0">
              <a:solidFill>
                <a:schemeClr val="tx1"/>
              </a:solidFill>
            </a:rPr>
            <a:t>Information collected by EDA (development of policies and strategies, research) and the European External Relation Service (EEAS)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1487901" y="1244697"/>
        <a:ext cx="5329997" cy="1420413"/>
      </dsp:txXfrm>
    </dsp:sp>
    <dsp:sp modelId="{F8657815-A3A4-415F-8603-4AD419E214E8}">
      <dsp:nvSpPr>
        <dsp:cNvPr id="0" name=""/>
        <dsp:cNvSpPr/>
      </dsp:nvSpPr>
      <dsp:spPr>
        <a:xfrm rot="16175574">
          <a:off x="3840536" y="863256"/>
          <a:ext cx="60921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09214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09A283-B4C7-4E58-89AD-2A565261DA2D}">
      <dsp:nvSpPr>
        <dsp:cNvPr id="0" name=""/>
        <dsp:cNvSpPr/>
      </dsp:nvSpPr>
      <dsp:spPr>
        <a:xfrm>
          <a:off x="3154480" y="44845"/>
          <a:ext cx="1973346" cy="51381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Fisheries Control</a:t>
          </a:r>
          <a:endParaRPr lang="en-GB" sz="1600" kern="1200" dirty="0"/>
        </a:p>
      </dsp:txBody>
      <dsp:txXfrm>
        <a:off x="3179562" y="69927"/>
        <a:ext cx="1923182" cy="463647"/>
      </dsp:txXfrm>
    </dsp:sp>
    <dsp:sp modelId="{DBF8C004-865F-4337-8F7C-6C07D3800517}">
      <dsp:nvSpPr>
        <dsp:cNvPr id="0" name=""/>
        <dsp:cNvSpPr/>
      </dsp:nvSpPr>
      <dsp:spPr>
        <a:xfrm rot="19872130">
          <a:off x="5486268" y="784605"/>
          <a:ext cx="15911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91175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737E3E-49B8-43A5-8DD0-C306C9F7CB65}">
      <dsp:nvSpPr>
        <dsp:cNvPr id="0" name=""/>
        <dsp:cNvSpPr/>
      </dsp:nvSpPr>
      <dsp:spPr>
        <a:xfrm>
          <a:off x="6382433" y="0"/>
          <a:ext cx="1923359" cy="40135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Customs</a:t>
          </a:r>
          <a:endParaRPr lang="en-GB" sz="1600" kern="1200" dirty="0"/>
        </a:p>
      </dsp:txBody>
      <dsp:txXfrm>
        <a:off x="6402025" y="19592"/>
        <a:ext cx="1884175" cy="362170"/>
      </dsp:txXfrm>
    </dsp:sp>
    <dsp:sp modelId="{DC49542E-6474-4D1C-B66A-CB7EB9C37750}">
      <dsp:nvSpPr>
        <dsp:cNvPr id="0" name=""/>
        <dsp:cNvSpPr/>
      </dsp:nvSpPr>
      <dsp:spPr>
        <a:xfrm rot="1729458">
          <a:off x="5500509" y="3063325"/>
          <a:ext cx="133315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33158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785B2A-3B82-4A06-B18C-6169E6AC7222}">
      <dsp:nvSpPr>
        <dsp:cNvPr id="0" name=""/>
        <dsp:cNvSpPr/>
      </dsp:nvSpPr>
      <dsp:spPr>
        <a:xfrm>
          <a:off x="6134629" y="3384700"/>
          <a:ext cx="2171169" cy="51633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Marine Environment</a:t>
          </a:r>
          <a:endParaRPr lang="en-GB" sz="1600" kern="1200" dirty="0"/>
        </a:p>
      </dsp:txBody>
      <dsp:txXfrm>
        <a:off x="6159834" y="3409905"/>
        <a:ext cx="2120759" cy="465926"/>
      </dsp:txXfrm>
    </dsp:sp>
    <dsp:sp modelId="{DF782203-719C-4B44-BA4D-801D8605E3C2}">
      <dsp:nvSpPr>
        <dsp:cNvPr id="0" name=""/>
        <dsp:cNvSpPr/>
      </dsp:nvSpPr>
      <dsp:spPr>
        <a:xfrm rot="5436360">
          <a:off x="3825713" y="3057458"/>
          <a:ext cx="6310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31048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60CAC7-DEB8-4CD3-877F-D2E5090A8D2A}">
      <dsp:nvSpPr>
        <dsp:cNvPr id="0" name=""/>
        <dsp:cNvSpPr/>
      </dsp:nvSpPr>
      <dsp:spPr>
        <a:xfrm>
          <a:off x="3195587" y="3372964"/>
          <a:ext cx="1879378" cy="49628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Safety and Security</a:t>
          </a:r>
          <a:endParaRPr lang="en-GB" sz="1600" kern="1200" dirty="0"/>
        </a:p>
      </dsp:txBody>
      <dsp:txXfrm>
        <a:off x="3219814" y="3397191"/>
        <a:ext cx="1830924" cy="447832"/>
      </dsp:txXfrm>
    </dsp:sp>
    <dsp:sp modelId="{3C1FEEEC-5F3E-42BD-A934-A6D05D4E105E}">
      <dsp:nvSpPr>
        <dsp:cNvPr id="0" name=""/>
        <dsp:cNvSpPr/>
      </dsp:nvSpPr>
      <dsp:spPr>
        <a:xfrm rot="9235232">
          <a:off x="1210615" y="3050964"/>
          <a:ext cx="140582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05828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D23540-0DCC-4844-8964-E61F6AF5DA1E}">
      <dsp:nvSpPr>
        <dsp:cNvPr id="0" name=""/>
        <dsp:cNvSpPr/>
      </dsp:nvSpPr>
      <dsp:spPr>
        <a:xfrm>
          <a:off x="0" y="3359977"/>
          <a:ext cx="1458907" cy="54106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General law enforcement</a:t>
          </a:r>
          <a:endParaRPr lang="en-GB" sz="1600" kern="1200" dirty="0"/>
        </a:p>
      </dsp:txBody>
      <dsp:txXfrm>
        <a:off x="26413" y="3386390"/>
        <a:ext cx="1406081" cy="488241"/>
      </dsp:txXfrm>
    </dsp:sp>
    <dsp:sp modelId="{DF1797CB-AD3A-47EB-BC3E-AAF5B724923A}">
      <dsp:nvSpPr>
        <dsp:cNvPr id="0" name=""/>
        <dsp:cNvSpPr/>
      </dsp:nvSpPr>
      <dsp:spPr>
        <a:xfrm rot="12475660">
          <a:off x="1133329" y="786208"/>
          <a:ext cx="162972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29729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39BF4-6229-45A6-9C98-16036FCF8423}">
      <dsp:nvSpPr>
        <dsp:cNvPr id="0" name=""/>
        <dsp:cNvSpPr/>
      </dsp:nvSpPr>
      <dsp:spPr>
        <a:xfrm>
          <a:off x="1" y="0"/>
          <a:ext cx="1693262" cy="40456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Border control</a:t>
          </a:r>
          <a:endParaRPr lang="en-GB" sz="1600" kern="1200" dirty="0"/>
        </a:p>
      </dsp:txBody>
      <dsp:txXfrm>
        <a:off x="19750" y="19749"/>
        <a:ext cx="1653764" cy="3650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23201" y="30751"/>
            <a:ext cx="2949302" cy="107042"/>
          </a:xfrm>
          <a:prstGeom prst="rect">
            <a:avLst/>
          </a:prstGeom>
        </p:spPr>
        <p:txBody>
          <a:bodyPr vert="horz" lIns="104382" tIns="0" rIns="0" bIns="0" rtlCol="0" anchor="ctr" anchorCtr="0"/>
          <a:lstStyle>
            <a:lvl1pPr algn="l">
              <a:defRPr sz="1200"/>
            </a:lvl1pPr>
          </a:lstStyle>
          <a:p>
            <a:endParaRPr lang="da-DK" sz="800" dirty="0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23201" y="137793"/>
            <a:ext cx="2949302" cy="107042"/>
          </a:xfrm>
          <a:prstGeom prst="rect">
            <a:avLst/>
          </a:prstGeom>
        </p:spPr>
        <p:txBody>
          <a:bodyPr vert="horz" lIns="104382" tIns="0" rIns="0" bIns="0" rtlCol="0" anchor="ctr" anchorCtr="0"/>
          <a:lstStyle>
            <a:lvl1pPr algn="r">
              <a:defRPr sz="1200"/>
            </a:lvl1pPr>
          </a:lstStyle>
          <a:p>
            <a:pPr algn="l"/>
            <a:r>
              <a:rPr lang="da-DK" sz="800">
                <a:solidFill>
                  <a:schemeClr val="tx2"/>
                </a:solidFill>
              </a:rPr>
              <a:t>19 June 2013</a:t>
            </a:r>
            <a:endParaRPr lang="da-DK" sz="8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23201" y="244835"/>
            <a:ext cx="2949302" cy="107042"/>
          </a:xfrm>
          <a:prstGeom prst="rect">
            <a:avLst/>
          </a:prstGeom>
        </p:spPr>
        <p:txBody>
          <a:bodyPr vert="horz" lIns="104382" tIns="0" rIns="0" bIns="0" rtlCol="0" anchor="ctr" anchorCtr="0"/>
          <a:lstStyle>
            <a:lvl1pPr algn="l">
              <a:defRPr sz="1200"/>
            </a:lvl1pPr>
          </a:lstStyle>
          <a:p>
            <a:r>
              <a:rPr lang="en-US" sz="800">
                <a:solidFill>
                  <a:schemeClr val="tx2"/>
                </a:solidFill>
              </a:rPr>
              <a:t>The Development of CISE of the Surveillance of EU Maritime Domain and their related Impact Assessment</a:t>
            </a:r>
            <a:endParaRPr lang="da-DK" sz="8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" y="12238"/>
            <a:ext cx="362739" cy="3682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200"/>
            </a:lvl1pPr>
          </a:lstStyle>
          <a:p>
            <a:fld id="{38C07F4F-3FB7-4E18-A242-F938D64804F6}" type="slidenum">
              <a:rPr lang="da-DK" sz="1400">
                <a:solidFill>
                  <a:schemeClr val="tx2"/>
                </a:solidFill>
              </a:rPr>
              <a:pPr/>
              <a:t>‹#›</a:t>
            </a:fld>
            <a:endParaRPr lang="da-DK" sz="140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477" y="9606014"/>
            <a:ext cx="628095" cy="19190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20092" y="12236"/>
            <a:ext cx="0" cy="36828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432632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" y="12237"/>
            <a:ext cx="366547" cy="3682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3E68CD2C-F294-434C-8F31-88265617A31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23201" y="30751"/>
            <a:ext cx="2949302" cy="107042"/>
          </a:xfrm>
          <a:prstGeom prst="rect">
            <a:avLst/>
          </a:prstGeom>
        </p:spPr>
        <p:txBody>
          <a:bodyPr vert="horz" lIns="104382" tIns="0" rIns="0" bIns="0" rtlCol="0" anchor="ctr" anchorCtr="0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0092" y="137793"/>
            <a:ext cx="2949302" cy="107042"/>
          </a:xfrm>
          <a:prstGeom prst="rect">
            <a:avLst/>
          </a:prstGeom>
        </p:spPr>
        <p:txBody>
          <a:bodyPr vert="horz" lIns="104382" tIns="0" rIns="0" bIns="0" rtlCol="0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19 June 2013</a:t>
            </a:r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noFill/>
          </a:ln>
        </p:spPr>
        <p:txBody>
          <a:bodyPr vert="horz" lIns="88377" tIns="44188" rIns="88377" bIns="4418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58438" y="4723602"/>
            <a:ext cx="6488738" cy="4475154"/>
          </a:xfrm>
          <a:prstGeom prst="rect">
            <a:avLst/>
          </a:prstGeom>
        </p:spPr>
        <p:txBody>
          <a:bodyPr vert="horz" lIns="88377" tIns="44188" rIns="88377" bIns="44188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23201" y="244836"/>
            <a:ext cx="2949302" cy="107042"/>
          </a:xfrm>
          <a:prstGeom prst="rect">
            <a:avLst/>
          </a:prstGeom>
        </p:spPr>
        <p:txBody>
          <a:bodyPr vert="horz" lIns="104382" tIns="0" rIns="0" bIns="0" rtlCol="0" anchor="ctr" anchorCtr="0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20092" y="12236"/>
            <a:ext cx="0" cy="36828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477" y="9606014"/>
            <a:ext cx="628095" cy="19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343991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8CD2C-F294-434C-8F31-88265617A31A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4154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8CD2C-F294-434C-8F31-88265617A31A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103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8CD2C-F294-434C-8F31-88265617A31A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103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8CD2C-F294-434C-8F31-88265617A31A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103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8CD2C-F294-434C-8F31-88265617A31A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103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8CD2C-F294-434C-8F31-88265617A31A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10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8CD2C-F294-434C-8F31-88265617A31A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836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8CD2C-F294-434C-8F31-88265617A31A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28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8CD2C-F294-434C-8F31-88265617A31A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28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8CD2C-F294-434C-8F31-88265617A31A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10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8CD2C-F294-434C-8F31-88265617A31A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10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8CD2C-F294-434C-8F31-88265617A31A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10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8CD2C-F294-434C-8F31-88265617A31A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10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8CD2C-F294-434C-8F31-88265617A31A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10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11" Type="http://schemas.openxmlformats.org/officeDocument/2006/relationships/image" Target="../media/image16.png"/><Relationship Id="rId5" Type="http://schemas.openxmlformats.org/officeDocument/2006/relationships/image" Target="../media/image11.jpeg"/><Relationship Id="rId10" Type="http://schemas.openxmlformats.org/officeDocument/2006/relationships/image" Target="../media/image15.png"/><Relationship Id="rId4" Type="http://schemas.openxmlformats.org/officeDocument/2006/relationships/image" Target="../media/image10.jpeg"/><Relationship Id="rId9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MSEsG 4 JULY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First Interim Report - Legal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EDCC4F-61B3-445B-AC6F-14CA4635A88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6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419823" y="408352"/>
            <a:ext cx="8266977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19823" y="613503"/>
            <a:ext cx="8266977" cy="25926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419823" y="3581745"/>
            <a:ext cx="8266977" cy="189781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14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name, Title, Department</a:t>
            </a:r>
          </a:p>
        </p:txBody>
      </p:sp>
    </p:spTree>
    <p:extLst>
      <p:ext uri="{BB962C8B-B14F-4D97-AF65-F5344CB8AC3E}">
        <p14:creationId xmlns:p14="http://schemas.microsoft.com/office/powerpoint/2010/main" val="419256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5338690" y="0"/>
            <a:ext cx="3805310" cy="4739892"/>
            <a:chOff x="2792312" y="818"/>
            <a:chExt cx="5483895" cy="6830732"/>
          </a:xfrm>
        </p:grpSpPr>
        <p:sp>
          <p:nvSpPr>
            <p:cNvPr id="17" name="Flowchart: Merge 5"/>
            <p:cNvSpPr/>
            <p:nvPr userDrawn="1"/>
          </p:nvSpPr>
          <p:spPr>
            <a:xfrm>
              <a:off x="2792312" y="2731357"/>
              <a:ext cx="4121154" cy="343732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12"/>
                <a:gd name="connsiteY0" fmla="*/ 9053 h 9053"/>
                <a:gd name="connsiteX1" fmla="*/ 10133 w 14112"/>
                <a:gd name="connsiteY1" fmla="*/ 0 h 9053"/>
                <a:gd name="connsiteX2" fmla="*/ 14112 w 14112"/>
                <a:gd name="connsiteY2" fmla="*/ 5190 h 9053"/>
                <a:gd name="connsiteX3" fmla="*/ 0 w 14112"/>
                <a:gd name="connsiteY3" fmla="*/ 9053 h 9053"/>
                <a:gd name="connsiteX0" fmla="*/ 0 w 10000"/>
                <a:gd name="connsiteY0" fmla="*/ 11515 h 11515"/>
                <a:gd name="connsiteX1" fmla="*/ 9397 w 10000"/>
                <a:gd name="connsiteY1" fmla="*/ 0 h 11515"/>
                <a:gd name="connsiteX2" fmla="*/ 10000 w 10000"/>
                <a:gd name="connsiteY2" fmla="*/ 7248 h 11515"/>
                <a:gd name="connsiteX3" fmla="*/ 0 w 10000"/>
                <a:gd name="connsiteY3" fmla="*/ 11515 h 11515"/>
                <a:gd name="connsiteX0" fmla="*/ 0 w 6015"/>
                <a:gd name="connsiteY0" fmla="*/ 17256 h 17256"/>
                <a:gd name="connsiteX1" fmla="*/ 5412 w 6015"/>
                <a:gd name="connsiteY1" fmla="*/ 0 h 17256"/>
                <a:gd name="connsiteX2" fmla="*/ 6015 w 6015"/>
                <a:gd name="connsiteY2" fmla="*/ 7248 h 17256"/>
                <a:gd name="connsiteX3" fmla="*/ 0 w 6015"/>
                <a:gd name="connsiteY3" fmla="*/ 17256 h 17256"/>
                <a:gd name="connsiteX0" fmla="*/ 7640 w 17640"/>
                <a:gd name="connsiteY0" fmla="*/ 6530 h 6530"/>
                <a:gd name="connsiteX1" fmla="*/ 0 w 17640"/>
                <a:gd name="connsiteY1" fmla="*/ 0 h 6530"/>
                <a:gd name="connsiteX2" fmla="*/ 17640 w 17640"/>
                <a:gd name="connsiteY2" fmla="*/ 730 h 6530"/>
                <a:gd name="connsiteX3" fmla="*/ 7640 w 17640"/>
                <a:gd name="connsiteY3" fmla="*/ 6530 h 6530"/>
                <a:gd name="connsiteX0" fmla="*/ 1648 w 10000"/>
                <a:gd name="connsiteY0" fmla="*/ 14001 h 14001"/>
                <a:gd name="connsiteX1" fmla="*/ 0 w 10000"/>
                <a:gd name="connsiteY1" fmla="*/ 0 h 14001"/>
                <a:gd name="connsiteX2" fmla="*/ 10000 w 10000"/>
                <a:gd name="connsiteY2" fmla="*/ 1118 h 14001"/>
                <a:gd name="connsiteX3" fmla="*/ 1648 w 10000"/>
                <a:gd name="connsiteY3" fmla="*/ 14001 h 14001"/>
                <a:gd name="connsiteX0" fmla="*/ 5602 w 13954"/>
                <a:gd name="connsiteY0" fmla="*/ 12883 h 12883"/>
                <a:gd name="connsiteX1" fmla="*/ 0 w 13954"/>
                <a:gd name="connsiteY1" fmla="*/ 2289 h 12883"/>
                <a:gd name="connsiteX2" fmla="*/ 13954 w 13954"/>
                <a:gd name="connsiteY2" fmla="*/ 0 h 12883"/>
                <a:gd name="connsiteX3" fmla="*/ 5602 w 13954"/>
                <a:gd name="connsiteY3" fmla="*/ 12883 h 12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54" h="12883">
                  <a:moveTo>
                    <a:pt x="5602" y="12883"/>
                  </a:moveTo>
                  <a:lnTo>
                    <a:pt x="0" y="2289"/>
                  </a:lnTo>
                  <a:lnTo>
                    <a:pt x="13954" y="0"/>
                  </a:lnTo>
                  <a:lnTo>
                    <a:pt x="5602" y="1288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71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  <p:sp>
          <p:nvSpPr>
            <p:cNvPr id="19" name="Flowchart: Merge 5"/>
            <p:cNvSpPr/>
            <p:nvPr userDrawn="1"/>
          </p:nvSpPr>
          <p:spPr>
            <a:xfrm>
              <a:off x="4029874" y="2724820"/>
              <a:ext cx="2873057" cy="4106730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0056"/>
                <a:gd name="connsiteY0" fmla="*/ 7019 h 17019"/>
                <a:gd name="connsiteX1" fmla="*/ 10056 w 10056"/>
                <a:gd name="connsiteY1" fmla="*/ 0 h 17019"/>
                <a:gd name="connsiteX2" fmla="*/ 7247 w 10056"/>
                <a:gd name="connsiteY2" fmla="*/ 17019 h 17019"/>
                <a:gd name="connsiteX3" fmla="*/ 0 w 10056"/>
                <a:gd name="connsiteY3" fmla="*/ 7019 h 17019"/>
                <a:gd name="connsiteX0" fmla="*/ 0 w 13890"/>
                <a:gd name="connsiteY0" fmla="*/ 7019 h 15501"/>
                <a:gd name="connsiteX1" fmla="*/ 10056 w 13890"/>
                <a:gd name="connsiteY1" fmla="*/ 0 h 15501"/>
                <a:gd name="connsiteX2" fmla="*/ 13890 w 13890"/>
                <a:gd name="connsiteY2" fmla="*/ 15501 h 15501"/>
                <a:gd name="connsiteX3" fmla="*/ 0 w 13890"/>
                <a:gd name="connsiteY3" fmla="*/ 7019 h 15501"/>
                <a:gd name="connsiteX0" fmla="*/ 0 w 11079"/>
                <a:gd name="connsiteY0" fmla="*/ 21409 h 21409"/>
                <a:gd name="connsiteX1" fmla="*/ 7245 w 11079"/>
                <a:gd name="connsiteY1" fmla="*/ 0 h 21409"/>
                <a:gd name="connsiteX2" fmla="*/ 11079 w 11079"/>
                <a:gd name="connsiteY2" fmla="*/ 15501 h 21409"/>
                <a:gd name="connsiteX3" fmla="*/ 0 w 11079"/>
                <a:gd name="connsiteY3" fmla="*/ 21409 h 21409"/>
                <a:gd name="connsiteX0" fmla="*/ 0 w 7932"/>
                <a:gd name="connsiteY0" fmla="*/ 21409 h 21409"/>
                <a:gd name="connsiteX1" fmla="*/ 7245 w 7932"/>
                <a:gd name="connsiteY1" fmla="*/ 0 h 21409"/>
                <a:gd name="connsiteX2" fmla="*/ 7932 w 7932"/>
                <a:gd name="connsiteY2" fmla="*/ 21382 h 21409"/>
                <a:gd name="connsiteX3" fmla="*/ 0 w 7932"/>
                <a:gd name="connsiteY3" fmla="*/ 21409 h 21409"/>
                <a:gd name="connsiteX0" fmla="*/ 0 w 6544"/>
                <a:gd name="connsiteY0" fmla="*/ 10000 h 10000"/>
                <a:gd name="connsiteX1" fmla="*/ 5678 w 6544"/>
                <a:gd name="connsiteY1" fmla="*/ 0 h 10000"/>
                <a:gd name="connsiteX2" fmla="*/ 6544 w 6544"/>
                <a:gd name="connsiteY2" fmla="*/ 9987 h 10000"/>
                <a:gd name="connsiteX3" fmla="*/ 0 w 6544"/>
                <a:gd name="connsiteY3" fmla="*/ 10000 h 10000"/>
                <a:gd name="connsiteX0" fmla="*/ 0 w 10781"/>
                <a:gd name="connsiteY0" fmla="*/ 10000 h 10000"/>
                <a:gd name="connsiteX1" fmla="*/ 8677 w 10781"/>
                <a:gd name="connsiteY1" fmla="*/ 0 h 10000"/>
                <a:gd name="connsiteX2" fmla="*/ 10781 w 10781"/>
                <a:gd name="connsiteY2" fmla="*/ 9443 h 10000"/>
                <a:gd name="connsiteX3" fmla="*/ 0 w 10781"/>
                <a:gd name="connsiteY3" fmla="*/ 10000 h 10000"/>
                <a:gd name="connsiteX0" fmla="*/ 0 w 9973"/>
                <a:gd name="connsiteY0" fmla="*/ 10000 h 10000"/>
                <a:gd name="connsiteX1" fmla="*/ 8677 w 9973"/>
                <a:gd name="connsiteY1" fmla="*/ 0 h 10000"/>
                <a:gd name="connsiteX2" fmla="*/ 9973 w 9973"/>
                <a:gd name="connsiteY2" fmla="*/ 10000 h 10000"/>
                <a:gd name="connsiteX3" fmla="*/ 0 w 9973"/>
                <a:gd name="connsiteY3" fmla="*/ 10000 h 10000"/>
                <a:gd name="connsiteX0" fmla="*/ 0 w 18501"/>
                <a:gd name="connsiteY0" fmla="*/ 10912 h 10912"/>
                <a:gd name="connsiteX1" fmla="*/ 8700 w 18501"/>
                <a:gd name="connsiteY1" fmla="*/ 912 h 10912"/>
                <a:gd name="connsiteX2" fmla="*/ 18497 w 18501"/>
                <a:gd name="connsiteY2" fmla="*/ 1300 h 10912"/>
                <a:gd name="connsiteX3" fmla="*/ 10000 w 18501"/>
                <a:gd name="connsiteY3" fmla="*/ 10912 h 10912"/>
                <a:gd name="connsiteX4" fmla="*/ 0 w 18501"/>
                <a:gd name="connsiteY4" fmla="*/ 10912 h 10912"/>
                <a:gd name="connsiteX0" fmla="*/ 0 w 18501"/>
                <a:gd name="connsiteY0" fmla="*/ 10514 h 10514"/>
                <a:gd name="connsiteX1" fmla="*/ 8700 w 18501"/>
                <a:gd name="connsiteY1" fmla="*/ 514 h 10514"/>
                <a:gd name="connsiteX2" fmla="*/ 18497 w 18501"/>
                <a:gd name="connsiteY2" fmla="*/ 902 h 10514"/>
                <a:gd name="connsiteX3" fmla="*/ 10000 w 18501"/>
                <a:gd name="connsiteY3" fmla="*/ 10514 h 10514"/>
                <a:gd name="connsiteX4" fmla="*/ 0 w 18501"/>
                <a:gd name="connsiteY4" fmla="*/ 10514 h 10514"/>
                <a:gd name="connsiteX0" fmla="*/ 0 w 18501"/>
                <a:gd name="connsiteY0" fmla="*/ 10000 h 10000"/>
                <a:gd name="connsiteX1" fmla="*/ 8700 w 18501"/>
                <a:gd name="connsiteY1" fmla="*/ 0 h 10000"/>
                <a:gd name="connsiteX2" fmla="*/ 18497 w 18501"/>
                <a:gd name="connsiteY2" fmla="*/ 388 h 10000"/>
                <a:gd name="connsiteX3" fmla="*/ 10000 w 18501"/>
                <a:gd name="connsiteY3" fmla="*/ 10000 h 10000"/>
                <a:gd name="connsiteX4" fmla="*/ 0 w 18501"/>
                <a:gd name="connsiteY4" fmla="*/ 10000 h 10000"/>
                <a:gd name="connsiteX0" fmla="*/ 0 w 18504"/>
                <a:gd name="connsiteY0" fmla="*/ 10000 h 10000"/>
                <a:gd name="connsiteX1" fmla="*/ 8700 w 18504"/>
                <a:gd name="connsiteY1" fmla="*/ 0 h 10000"/>
                <a:gd name="connsiteX2" fmla="*/ 18497 w 18504"/>
                <a:gd name="connsiteY2" fmla="*/ 388 h 10000"/>
                <a:gd name="connsiteX3" fmla="*/ 10000 w 18504"/>
                <a:gd name="connsiteY3" fmla="*/ 10000 h 10000"/>
                <a:gd name="connsiteX4" fmla="*/ 0 w 18504"/>
                <a:gd name="connsiteY4" fmla="*/ 10000 h 10000"/>
                <a:gd name="connsiteX0" fmla="*/ 0 w 18497"/>
                <a:gd name="connsiteY0" fmla="*/ 10000 h 10000"/>
                <a:gd name="connsiteX1" fmla="*/ 8700 w 18497"/>
                <a:gd name="connsiteY1" fmla="*/ 0 h 10000"/>
                <a:gd name="connsiteX2" fmla="*/ 18497 w 18497"/>
                <a:gd name="connsiteY2" fmla="*/ 388 h 10000"/>
                <a:gd name="connsiteX3" fmla="*/ 10000 w 18497"/>
                <a:gd name="connsiteY3" fmla="*/ 10000 h 10000"/>
                <a:gd name="connsiteX4" fmla="*/ 0 w 18497"/>
                <a:gd name="connsiteY4" fmla="*/ 10000 h 10000"/>
                <a:gd name="connsiteX0" fmla="*/ 0 w 21658"/>
                <a:gd name="connsiteY0" fmla="*/ 10000 h 10000"/>
                <a:gd name="connsiteX1" fmla="*/ 8700 w 21658"/>
                <a:gd name="connsiteY1" fmla="*/ 0 h 10000"/>
                <a:gd name="connsiteX2" fmla="*/ 21658 w 21658"/>
                <a:gd name="connsiteY2" fmla="*/ 2477 h 10000"/>
                <a:gd name="connsiteX3" fmla="*/ 10000 w 21658"/>
                <a:gd name="connsiteY3" fmla="*/ 10000 h 10000"/>
                <a:gd name="connsiteX4" fmla="*/ 0 w 21658"/>
                <a:gd name="connsiteY4" fmla="*/ 10000 h 10000"/>
                <a:gd name="connsiteX0" fmla="*/ 0 w 21658"/>
                <a:gd name="connsiteY0" fmla="*/ 9949 h 9949"/>
                <a:gd name="connsiteX1" fmla="*/ 8646 w 21658"/>
                <a:gd name="connsiteY1" fmla="*/ 0 h 9949"/>
                <a:gd name="connsiteX2" fmla="*/ 21658 w 21658"/>
                <a:gd name="connsiteY2" fmla="*/ 2426 h 9949"/>
                <a:gd name="connsiteX3" fmla="*/ 10000 w 21658"/>
                <a:gd name="connsiteY3" fmla="*/ 9949 h 9949"/>
                <a:gd name="connsiteX4" fmla="*/ 0 w 21658"/>
                <a:gd name="connsiteY4" fmla="*/ 9949 h 9949"/>
                <a:gd name="connsiteX0" fmla="*/ 0 w 9867"/>
                <a:gd name="connsiteY0" fmla="*/ 10000 h 10000"/>
                <a:gd name="connsiteX1" fmla="*/ 3992 w 9867"/>
                <a:gd name="connsiteY1" fmla="*/ 0 h 10000"/>
                <a:gd name="connsiteX2" fmla="*/ 9867 w 9867"/>
                <a:gd name="connsiteY2" fmla="*/ 2553 h 10000"/>
                <a:gd name="connsiteX3" fmla="*/ 4617 w 9867"/>
                <a:gd name="connsiteY3" fmla="*/ 10000 h 10000"/>
                <a:gd name="connsiteX4" fmla="*/ 0 w 9867"/>
                <a:gd name="connsiteY4" fmla="*/ 10000 h 10000"/>
                <a:gd name="connsiteX0" fmla="*/ 0 w 10099"/>
                <a:gd name="connsiteY0" fmla="*/ 10000 h 10000"/>
                <a:gd name="connsiteX1" fmla="*/ 4046 w 10099"/>
                <a:gd name="connsiteY1" fmla="*/ 0 h 10000"/>
                <a:gd name="connsiteX2" fmla="*/ 10099 w 10099"/>
                <a:gd name="connsiteY2" fmla="*/ 2433 h 10000"/>
                <a:gd name="connsiteX3" fmla="*/ 4679 w 10099"/>
                <a:gd name="connsiteY3" fmla="*/ 10000 h 10000"/>
                <a:gd name="connsiteX4" fmla="*/ 0 w 10099"/>
                <a:gd name="connsiteY4" fmla="*/ 10000 h 10000"/>
                <a:gd name="connsiteX0" fmla="*/ 0 w 12097"/>
                <a:gd name="connsiteY0" fmla="*/ 15100 h 15100"/>
                <a:gd name="connsiteX1" fmla="*/ 6044 w 12097"/>
                <a:gd name="connsiteY1" fmla="*/ 0 h 15100"/>
                <a:gd name="connsiteX2" fmla="*/ 12097 w 12097"/>
                <a:gd name="connsiteY2" fmla="*/ 2433 h 15100"/>
                <a:gd name="connsiteX3" fmla="*/ 6677 w 12097"/>
                <a:gd name="connsiteY3" fmla="*/ 10000 h 15100"/>
                <a:gd name="connsiteX4" fmla="*/ 0 w 12097"/>
                <a:gd name="connsiteY4" fmla="*/ 15100 h 15100"/>
                <a:gd name="connsiteX0" fmla="*/ 0 w 12097"/>
                <a:gd name="connsiteY0" fmla="*/ 15100 h 15100"/>
                <a:gd name="connsiteX1" fmla="*/ 6044 w 12097"/>
                <a:gd name="connsiteY1" fmla="*/ 0 h 15100"/>
                <a:gd name="connsiteX2" fmla="*/ 12097 w 12097"/>
                <a:gd name="connsiteY2" fmla="*/ 2433 h 15100"/>
                <a:gd name="connsiteX3" fmla="*/ 4726 w 12097"/>
                <a:gd name="connsiteY3" fmla="*/ 14980 h 15100"/>
                <a:gd name="connsiteX4" fmla="*/ 0 w 12097"/>
                <a:gd name="connsiteY4" fmla="*/ 15100 h 15100"/>
                <a:gd name="connsiteX0" fmla="*/ 0 w 11930"/>
                <a:gd name="connsiteY0" fmla="*/ 14861 h 14980"/>
                <a:gd name="connsiteX1" fmla="*/ 5877 w 11930"/>
                <a:gd name="connsiteY1" fmla="*/ 0 h 14980"/>
                <a:gd name="connsiteX2" fmla="*/ 11930 w 11930"/>
                <a:gd name="connsiteY2" fmla="*/ 2433 h 14980"/>
                <a:gd name="connsiteX3" fmla="*/ 4559 w 11930"/>
                <a:gd name="connsiteY3" fmla="*/ 14980 h 14980"/>
                <a:gd name="connsiteX4" fmla="*/ 0 w 11930"/>
                <a:gd name="connsiteY4" fmla="*/ 14861 h 14980"/>
                <a:gd name="connsiteX0" fmla="*/ 0 w 11954"/>
                <a:gd name="connsiteY0" fmla="*/ 15029 h 15029"/>
                <a:gd name="connsiteX1" fmla="*/ 5901 w 11954"/>
                <a:gd name="connsiteY1" fmla="*/ 0 h 15029"/>
                <a:gd name="connsiteX2" fmla="*/ 11954 w 11954"/>
                <a:gd name="connsiteY2" fmla="*/ 2433 h 15029"/>
                <a:gd name="connsiteX3" fmla="*/ 4583 w 11954"/>
                <a:gd name="connsiteY3" fmla="*/ 14980 h 15029"/>
                <a:gd name="connsiteX4" fmla="*/ 0 w 11954"/>
                <a:gd name="connsiteY4" fmla="*/ 15029 h 15029"/>
                <a:gd name="connsiteX0" fmla="*/ 0 w 12121"/>
                <a:gd name="connsiteY0" fmla="*/ 14981 h 14981"/>
                <a:gd name="connsiteX1" fmla="*/ 6068 w 12121"/>
                <a:gd name="connsiteY1" fmla="*/ 0 h 14981"/>
                <a:gd name="connsiteX2" fmla="*/ 12121 w 12121"/>
                <a:gd name="connsiteY2" fmla="*/ 2433 h 14981"/>
                <a:gd name="connsiteX3" fmla="*/ 4750 w 12121"/>
                <a:gd name="connsiteY3" fmla="*/ 14980 h 14981"/>
                <a:gd name="connsiteX4" fmla="*/ 0 w 12121"/>
                <a:gd name="connsiteY4" fmla="*/ 14981 h 14981"/>
                <a:gd name="connsiteX0" fmla="*/ 0 w 8823"/>
                <a:gd name="connsiteY0" fmla="*/ 14981 h 14981"/>
                <a:gd name="connsiteX1" fmla="*/ 6068 w 8823"/>
                <a:gd name="connsiteY1" fmla="*/ 0 h 14981"/>
                <a:gd name="connsiteX2" fmla="*/ 8823 w 8823"/>
                <a:gd name="connsiteY2" fmla="*/ 3478 h 14981"/>
                <a:gd name="connsiteX3" fmla="*/ 4750 w 8823"/>
                <a:gd name="connsiteY3" fmla="*/ 14980 h 14981"/>
                <a:gd name="connsiteX4" fmla="*/ 0 w 8823"/>
                <a:gd name="connsiteY4" fmla="*/ 14981 h 14981"/>
                <a:gd name="connsiteX0" fmla="*/ 0 w 10000"/>
                <a:gd name="connsiteY0" fmla="*/ 10869 h 10869"/>
                <a:gd name="connsiteX1" fmla="*/ 6918 w 10000"/>
                <a:gd name="connsiteY1" fmla="*/ 0 h 10869"/>
                <a:gd name="connsiteX2" fmla="*/ 10000 w 10000"/>
                <a:gd name="connsiteY2" fmla="*/ 3191 h 10869"/>
                <a:gd name="connsiteX3" fmla="*/ 5384 w 10000"/>
                <a:gd name="connsiteY3" fmla="*/ 10868 h 10869"/>
                <a:gd name="connsiteX4" fmla="*/ 0 w 10000"/>
                <a:gd name="connsiteY4" fmla="*/ 10869 h 10869"/>
                <a:gd name="connsiteX0" fmla="*/ 0 w 12994"/>
                <a:gd name="connsiteY0" fmla="*/ 10872 h 10872"/>
                <a:gd name="connsiteX1" fmla="*/ 6918 w 12994"/>
                <a:gd name="connsiteY1" fmla="*/ 3 h 10872"/>
                <a:gd name="connsiteX2" fmla="*/ 12994 w 12994"/>
                <a:gd name="connsiteY2" fmla="*/ 0 h 10872"/>
                <a:gd name="connsiteX3" fmla="*/ 5384 w 12994"/>
                <a:gd name="connsiteY3" fmla="*/ 10871 h 10872"/>
                <a:gd name="connsiteX4" fmla="*/ 0 w 12994"/>
                <a:gd name="connsiteY4" fmla="*/ 10872 h 10872"/>
                <a:gd name="connsiteX0" fmla="*/ 0 w 12994"/>
                <a:gd name="connsiteY0" fmla="*/ 10872 h 10872"/>
                <a:gd name="connsiteX1" fmla="*/ 10057 w 12994"/>
                <a:gd name="connsiteY1" fmla="*/ 2010 h 10872"/>
                <a:gd name="connsiteX2" fmla="*/ 12994 w 12994"/>
                <a:gd name="connsiteY2" fmla="*/ 0 h 10872"/>
                <a:gd name="connsiteX3" fmla="*/ 5384 w 12994"/>
                <a:gd name="connsiteY3" fmla="*/ 10871 h 10872"/>
                <a:gd name="connsiteX4" fmla="*/ 0 w 12994"/>
                <a:gd name="connsiteY4" fmla="*/ 10872 h 10872"/>
                <a:gd name="connsiteX0" fmla="*/ 0 w 12994"/>
                <a:gd name="connsiteY0" fmla="*/ 10872 h 10872"/>
                <a:gd name="connsiteX1" fmla="*/ 12994 w 12994"/>
                <a:gd name="connsiteY1" fmla="*/ 0 h 10872"/>
                <a:gd name="connsiteX2" fmla="*/ 5384 w 12994"/>
                <a:gd name="connsiteY2" fmla="*/ 10871 h 10872"/>
                <a:gd name="connsiteX3" fmla="*/ 0 w 12994"/>
                <a:gd name="connsiteY3" fmla="*/ 10872 h 10872"/>
                <a:gd name="connsiteX0" fmla="*/ 0 w 8141"/>
                <a:gd name="connsiteY0" fmla="*/ 6845 h 6845"/>
                <a:gd name="connsiteX1" fmla="*/ 8141 w 8141"/>
                <a:gd name="connsiteY1" fmla="*/ 0 h 6845"/>
                <a:gd name="connsiteX2" fmla="*/ 5384 w 8141"/>
                <a:gd name="connsiteY2" fmla="*/ 6844 h 6845"/>
                <a:gd name="connsiteX3" fmla="*/ 0 w 8141"/>
                <a:gd name="connsiteY3" fmla="*/ 6845 h 6845"/>
                <a:gd name="connsiteX0" fmla="*/ 0 w 9975"/>
                <a:gd name="connsiteY0" fmla="*/ 10000 h 10000"/>
                <a:gd name="connsiteX1" fmla="*/ 9975 w 9975"/>
                <a:gd name="connsiteY1" fmla="*/ 0 h 10000"/>
                <a:gd name="connsiteX2" fmla="*/ 6613 w 9975"/>
                <a:gd name="connsiteY2" fmla="*/ 9999 h 10000"/>
                <a:gd name="connsiteX3" fmla="*/ 0 w 9975"/>
                <a:gd name="connsiteY3" fmla="*/ 10000 h 10000"/>
                <a:gd name="connsiteX0" fmla="*/ 0 w 9873"/>
                <a:gd name="connsiteY0" fmla="*/ 9982 h 9982"/>
                <a:gd name="connsiteX1" fmla="*/ 9873 w 9873"/>
                <a:gd name="connsiteY1" fmla="*/ 0 h 9982"/>
                <a:gd name="connsiteX2" fmla="*/ 6630 w 9873"/>
                <a:gd name="connsiteY2" fmla="*/ 9981 h 9982"/>
                <a:gd name="connsiteX3" fmla="*/ 0 w 9873"/>
                <a:gd name="connsiteY3" fmla="*/ 9982 h 9982"/>
                <a:gd name="connsiteX0" fmla="*/ 0 w 10180"/>
                <a:gd name="connsiteY0" fmla="*/ 10036 h 10036"/>
                <a:gd name="connsiteX1" fmla="*/ 10180 w 10180"/>
                <a:gd name="connsiteY1" fmla="*/ 0 h 10036"/>
                <a:gd name="connsiteX2" fmla="*/ 6715 w 10180"/>
                <a:gd name="connsiteY2" fmla="*/ 10035 h 10036"/>
                <a:gd name="connsiteX3" fmla="*/ 0 w 10180"/>
                <a:gd name="connsiteY3" fmla="*/ 10036 h 10036"/>
                <a:gd name="connsiteX0" fmla="*/ 0 w 10154"/>
                <a:gd name="connsiteY0" fmla="*/ 10090 h 10090"/>
                <a:gd name="connsiteX1" fmla="*/ 10154 w 10154"/>
                <a:gd name="connsiteY1" fmla="*/ 0 h 10090"/>
                <a:gd name="connsiteX2" fmla="*/ 6715 w 10154"/>
                <a:gd name="connsiteY2" fmla="*/ 10089 h 10090"/>
                <a:gd name="connsiteX3" fmla="*/ 0 w 10154"/>
                <a:gd name="connsiteY3" fmla="*/ 10090 h 10090"/>
                <a:gd name="connsiteX0" fmla="*/ 0 w 10257"/>
                <a:gd name="connsiteY0" fmla="*/ 10108 h 10108"/>
                <a:gd name="connsiteX1" fmla="*/ 10257 w 10257"/>
                <a:gd name="connsiteY1" fmla="*/ 0 h 10108"/>
                <a:gd name="connsiteX2" fmla="*/ 6715 w 10257"/>
                <a:gd name="connsiteY2" fmla="*/ 10107 h 10108"/>
                <a:gd name="connsiteX3" fmla="*/ 0 w 10257"/>
                <a:gd name="connsiteY3" fmla="*/ 10108 h 10108"/>
                <a:gd name="connsiteX0" fmla="*/ 0 w 10257"/>
                <a:gd name="connsiteY0" fmla="*/ 10108 h 10108"/>
                <a:gd name="connsiteX1" fmla="*/ 10257 w 10257"/>
                <a:gd name="connsiteY1" fmla="*/ 0 h 10108"/>
                <a:gd name="connsiteX2" fmla="*/ 8466 w 10257"/>
                <a:gd name="connsiteY2" fmla="*/ 5916 h 10108"/>
                <a:gd name="connsiteX3" fmla="*/ 0 w 10257"/>
                <a:gd name="connsiteY3" fmla="*/ 10108 h 10108"/>
                <a:gd name="connsiteX0" fmla="*/ 0 w 5879"/>
                <a:gd name="connsiteY0" fmla="*/ 9356 h 9356"/>
                <a:gd name="connsiteX1" fmla="*/ 5879 w 5879"/>
                <a:gd name="connsiteY1" fmla="*/ 0 h 9356"/>
                <a:gd name="connsiteX2" fmla="*/ 4088 w 5879"/>
                <a:gd name="connsiteY2" fmla="*/ 5916 h 9356"/>
                <a:gd name="connsiteX3" fmla="*/ 0 w 5879"/>
                <a:gd name="connsiteY3" fmla="*/ 9356 h 9356"/>
                <a:gd name="connsiteX0" fmla="*/ 0 w 15169"/>
                <a:gd name="connsiteY0" fmla="*/ 9483 h 9483"/>
                <a:gd name="connsiteX1" fmla="*/ 15169 w 15169"/>
                <a:gd name="connsiteY1" fmla="*/ 0 h 9483"/>
                <a:gd name="connsiteX2" fmla="*/ 12123 w 15169"/>
                <a:gd name="connsiteY2" fmla="*/ 6323 h 9483"/>
                <a:gd name="connsiteX3" fmla="*/ 0 w 15169"/>
                <a:gd name="connsiteY3" fmla="*/ 9483 h 9483"/>
                <a:gd name="connsiteX0" fmla="*/ 0 w 10000"/>
                <a:gd name="connsiteY0" fmla="*/ 10000 h 10000"/>
                <a:gd name="connsiteX1" fmla="*/ 10000 w 10000"/>
                <a:gd name="connsiteY1" fmla="*/ 0 h 10000"/>
                <a:gd name="connsiteX2" fmla="*/ 8945 w 10000"/>
                <a:gd name="connsiteY2" fmla="*/ 3983 h 10000"/>
                <a:gd name="connsiteX3" fmla="*/ 0 w 10000"/>
                <a:gd name="connsiteY3" fmla="*/ 10000 h 10000"/>
                <a:gd name="connsiteX0" fmla="*/ 0 w 9932"/>
                <a:gd name="connsiteY0" fmla="*/ 9158 h 9158"/>
                <a:gd name="connsiteX1" fmla="*/ 9932 w 9932"/>
                <a:gd name="connsiteY1" fmla="*/ 0 h 9158"/>
                <a:gd name="connsiteX2" fmla="*/ 8945 w 9932"/>
                <a:gd name="connsiteY2" fmla="*/ 3141 h 9158"/>
                <a:gd name="connsiteX3" fmla="*/ 0 w 9932"/>
                <a:gd name="connsiteY3" fmla="*/ 9158 h 9158"/>
                <a:gd name="connsiteX0" fmla="*/ 0 w 10068"/>
                <a:gd name="connsiteY0" fmla="*/ 10842 h 10842"/>
                <a:gd name="connsiteX1" fmla="*/ 10068 w 10068"/>
                <a:gd name="connsiteY1" fmla="*/ 0 h 10842"/>
                <a:gd name="connsiteX2" fmla="*/ 9006 w 10068"/>
                <a:gd name="connsiteY2" fmla="*/ 4272 h 10842"/>
                <a:gd name="connsiteX3" fmla="*/ 0 w 10068"/>
                <a:gd name="connsiteY3" fmla="*/ 10842 h 10842"/>
                <a:gd name="connsiteX0" fmla="*/ 0 w 10017"/>
                <a:gd name="connsiteY0" fmla="*/ 10855 h 10855"/>
                <a:gd name="connsiteX1" fmla="*/ 10017 w 10017"/>
                <a:gd name="connsiteY1" fmla="*/ 0 h 10855"/>
                <a:gd name="connsiteX2" fmla="*/ 9006 w 10017"/>
                <a:gd name="connsiteY2" fmla="*/ 4285 h 10855"/>
                <a:gd name="connsiteX3" fmla="*/ 0 w 10017"/>
                <a:gd name="connsiteY3" fmla="*/ 10855 h 10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7" h="10855">
                  <a:moveTo>
                    <a:pt x="0" y="10855"/>
                  </a:moveTo>
                  <a:lnTo>
                    <a:pt x="10017" y="0"/>
                  </a:lnTo>
                  <a:lnTo>
                    <a:pt x="9006" y="4285"/>
                  </a:lnTo>
                  <a:lnTo>
                    <a:pt x="0" y="1085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3400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  <p:sp>
          <p:nvSpPr>
            <p:cNvPr id="20" name="Flowchart: Merge 5"/>
            <p:cNvSpPr/>
            <p:nvPr userDrawn="1"/>
          </p:nvSpPr>
          <p:spPr>
            <a:xfrm>
              <a:off x="3796374" y="818"/>
              <a:ext cx="4479833" cy="318299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0056"/>
                <a:gd name="connsiteY0" fmla="*/ 7019 h 17019"/>
                <a:gd name="connsiteX1" fmla="*/ 10056 w 10056"/>
                <a:gd name="connsiteY1" fmla="*/ 0 h 17019"/>
                <a:gd name="connsiteX2" fmla="*/ 7247 w 10056"/>
                <a:gd name="connsiteY2" fmla="*/ 17019 h 17019"/>
                <a:gd name="connsiteX3" fmla="*/ 0 w 10056"/>
                <a:gd name="connsiteY3" fmla="*/ 7019 h 17019"/>
                <a:gd name="connsiteX0" fmla="*/ 0 w 13890"/>
                <a:gd name="connsiteY0" fmla="*/ 7019 h 15501"/>
                <a:gd name="connsiteX1" fmla="*/ 10056 w 13890"/>
                <a:gd name="connsiteY1" fmla="*/ 0 h 15501"/>
                <a:gd name="connsiteX2" fmla="*/ 13890 w 13890"/>
                <a:gd name="connsiteY2" fmla="*/ 15501 h 15501"/>
                <a:gd name="connsiteX3" fmla="*/ 0 w 13890"/>
                <a:gd name="connsiteY3" fmla="*/ 7019 h 15501"/>
                <a:gd name="connsiteX0" fmla="*/ 0 w 11079"/>
                <a:gd name="connsiteY0" fmla="*/ 21409 h 21409"/>
                <a:gd name="connsiteX1" fmla="*/ 7245 w 11079"/>
                <a:gd name="connsiteY1" fmla="*/ 0 h 21409"/>
                <a:gd name="connsiteX2" fmla="*/ 11079 w 11079"/>
                <a:gd name="connsiteY2" fmla="*/ 15501 h 21409"/>
                <a:gd name="connsiteX3" fmla="*/ 0 w 11079"/>
                <a:gd name="connsiteY3" fmla="*/ 21409 h 21409"/>
                <a:gd name="connsiteX0" fmla="*/ 0 w 7932"/>
                <a:gd name="connsiteY0" fmla="*/ 21409 h 21409"/>
                <a:gd name="connsiteX1" fmla="*/ 7245 w 7932"/>
                <a:gd name="connsiteY1" fmla="*/ 0 h 21409"/>
                <a:gd name="connsiteX2" fmla="*/ 7932 w 7932"/>
                <a:gd name="connsiteY2" fmla="*/ 21382 h 21409"/>
                <a:gd name="connsiteX3" fmla="*/ 0 w 7932"/>
                <a:gd name="connsiteY3" fmla="*/ 21409 h 21409"/>
                <a:gd name="connsiteX0" fmla="*/ 0 w 6544"/>
                <a:gd name="connsiteY0" fmla="*/ 10000 h 10000"/>
                <a:gd name="connsiteX1" fmla="*/ 5678 w 6544"/>
                <a:gd name="connsiteY1" fmla="*/ 0 h 10000"/>
                <a:gd name="connsiteX2" fmla="*/ 6544 w 6544"/>
                <a:gd name="connsiteY2" fmla="*/ 9987 h 10000"/>
                <a:gd name="connsiteX3" fmla="*/ 0 w 6544"/>
                <a:gd name="connsiteY3" fmla="*/ 10000 h 10000"/>
                <a:gd name="connsiteX0" fmla="*/ 0 w 10781"/>
                <a:gd name="connsiteY0" fmla="*/ 10000 h 10000"/>
                <a:gd name="connsiteX1" fmla="*/ 8677 w 10781"/>
                <a:gd name="connsiteY1" fmla="*/ 0 h 10000"/>
                <a:gd name="connsiteX2" fmla="*/ 10781 w 10781"/>
                <a:gd name="connsiteY2" fmla="*/ 9443 h 10000"/>
                <a:gd name="connsiteX3" fmla="*/ 0 w 10781"/>
                <a:gd name="connsiteY3" fmla="*/ 10000 h 10000"/>
                <a:gd name="connsiteX0" fmla="*/ 0 w 9973"/>
                <a:gd name="connsiteY0" fmla="*/ 10000 h 10000"/>
                <a:gd name="connsiteX1" fmla="*/ 8677 w 9973"/>
                <a:gd name="connsiteY1" fmla="*/ 0 h 10000"/>
                <a:gd name="connsiteX2" fmla="*/ 9973 w 9973"/>
                <a:gd name="connsiteY2" fmla="*/ 10000 h 10000"/>
                <a:gd name="connsiteX3" fmla="*/ 0 w 9973"/>
                <a:gd name="connsiteY3" fmla="*/ 10000 h 10000"/>
                <a:gd name="connsiteX0" fmla="*/ 0 w 21247"/>
                <a:gd name="connsiteY0" fmla="*/ 10658 h 10658"/>
                <a:gd name="connsiteX1" fmla="*/ 21236 w 21247"/>
                <a:gd name="connsiteY1" fmla="*/ 0 h 10658"/>
                <a:gd name="connsiteX2" fmla="*/ 10000 w 21247"/>
                <a:gd name="connsiteY2" fmla="*/ 10658 h 10658"/>
                <a:gd name="connsiteX3" fmla="*/ 0 w 21247"/>
                <a:gd name="connsiteY3" fmla="*/ 10658 h 10658"/>
                <a:gd name="connsiteX0" fmla="*/ 0 w 21236"/>
                <a:gd name="connsiteY0" fmla="*/ 10658 h 10658"/>
                <a:gd name="connsiteX1" fmla="*/ 21236 w 21236"/>
                <a:gd name="connsiteY1" fmla="*/ 0 h 10658"/>
                <a:gd name="connsiteX2" fmla="*/ 10000 w 21236"/>
                <a:gd name="connsiteY2" fmla="*/ 10658 h 10658"/>
                <a:gd name="connsiteX3" fmla="*/ 0 w 21236"/>
                <a:gd name="connsiteY3" fmla="*/ 10658 h 10658"/>
                <a:gd name="connsiteX0" fmla="*/ 0 w 21236"/>
                <a:gd name="connsiteY0" fmla="*/ 10658 h 10658"/>
                <a:gd name="connsiteX1" fmla="*/ 21236 w 21236"/>
                <a:gd name="connsiteY1" fmla="*/ 0 h 10658"/>
                <a:gd name="connsiteX2" fmla="*/ 10000 w 21236"/>
                <a:gd name="connsiteY2" fmla="*/ 10658 h 10658"/>
                <a:gd name="connsiteX3" fmla="*/ 0 w 21236"/>
                <a:gd name="connsiteY3" fmla="*/ 10658 h 10658"/>
                <a:gd name="connsiteX0" fmla="*/ 0 w 12591"/>
                <a:gd name="connsiteY0" fmla="*/ 1228 h 10658"/>
                <a:gd name="connsiteX1" fmla="*/ 12591 w 12591"/>
                <a:gd name="connsiteY1" fmla="*/ 0 h 10658"/>
                <a:gd name="connsiteX2" fmla="*/ 1355 w 12591"/>
                <a:gd name="connsiteY2" fmla="*/ 10658 h 10658"/>
                <a:gd name="connsiteX3" fmla="*/ 0 w 12591"/>
                <a:gd name="connsiteY3" fmla="*/ 1228 h 10658"/>
                <a:gd name="connsiteX0" fmla="*/ 0 w 12591"/>
                <a:gd name="connsiteY0" fmla="*/ 1228 h 3443"/>
                <a:gd name="connsiteX1" fmla="*/ 12591 w 12591"/>
                <a:gd name="connsiteY1" fmla="*/ 0 h 3443"/>
                <a:gd name="connsiteX2" fmla="*/ 4138 w 12591"/>
                <a:gd name="connsiteY2" fmla="*/ 3443 h 3443"/>
                <a:gd name="connsiteX3" fmla="*/ 0 w 12591"/>
                <a:gd name="connsiteY3" fmla="*/ 1228 h 3443"/>
                <a:gd name="connsiteX0" fmla="*/ 0 w 10238"/>
                <a:gd name="connsiteY0" fmla="*/ 3567 h 10662"/>
                <a:gd name="connsiteX1" fmla="*/ 10000 w 10238"/>
                <a:gd name="connsiteY1" fmla="*/ 0 h 10662"/>
                <a:gd name="connsiteX2" fmla="*/ 10238 w 10238"/>
                <a:gd name="connsiteY2" fmla="*/ 10662 h 10662"/>
                <a:gd name="connsiteX3" fmla="*/ 0 w 10238"/>
                <a:gd name="connsiteY3" fmla="*/ 3567 h 10662"/>
                <a:gd name="connsiteX0" fmla="*/ 0 w 10277"/>
                <a:gd name="connsiteY0" fmla="*/ 3677 h 10772"/>
                <a:gd name="connsiteX1" fmla="*/ 10257 w 10277"/>
                <a:gd name="connsiteY1" fmla="*/ 0 h 10772"/>
                <a:gd name="connsiteX2" fmla="*/ 10238 w 10277"/>
                <a:gd name="connsiteY2" fmla="*/ 10772 h 10772"/>
                <a:gd name="connsiteX3" fmla="*/ 0 w 10277"/>
                <a:gd name="connsiteY3" fmla="*/ 3677 h 10772"/>
                <a:gd name="connsiteX0" fmla="*/ 0 w 10257"/>
                <a:gd name="connsiteY0" fmla="*/ 3677 h 10772"/>
                <a:gd name="connsiteX1" fmla="*/ 10257 w 10257"/>
                <a:gd name="connsiteY1" fmla="*/ 0 h 10772"/>
                <a:gd name="connsiteX2" fmla="*/ 10238 w 10257"/>
                <a:gd name="connsiteY2" fmla="*/ 10772 h 10772"/>
                <a:gd name="connsiteX3" fmla="*/ 0 w 10257"/>
                <a:gd name="connsiteY3" fmla="*/ 3677 h 10772"/>
                <a:gd name="connsiteX0" fmla="*/ 0 w 10257"/>
                <a:gd name="connsiteY0" fmla="*/ 3677 h 10772"/>
                <a:gd name="connsiteX1" fmla="*/ 8511 w 10257"/>
                <a:gd name="connsiteY1" fmla="*/ 49 h 10772"/>
                <a:gd name="connsiteX2" fmla="*/ 10257 w 10257"/>
                <a:gd name="connsiteY2" fmla="*/ 0 h 10772"/>
                <a:gd name="connsiteX3" fmla="*/ 10238 w 10257"/>
                <a:gd name="connsiteY3" fmla="*/ 10772 h 10772"/>
                <a:gd name="connsiteX4" fmla="*/ 0 w 10257"/>
                <a:gd name="connsiteY4" fmla="*/ 3677 h 10772"/>
                <a:gd name="connsiteX0" fmla="*/ 0 w 10259"/>
                <a:gd name="connsiteY0" fmla="*/ 3677 h 10809"/>
                <a:gd name="connsiteX1" fmla="*/ 8511 w 10259"/>
                <a:gd name="connsiteY1" fmla="*/ 49 h 10809"/>
                <a:gd name="connsiteX2" fmla="*/ 10257 w 10259"/>
                <a:gd name="connsiteY2" fmla="*/ 0 h 10809"/>
                <a:gd name="connsiteX3" fmla="*/ 10259 w 10259"/>
                <a:gd name="connsiteY3" fmla="*/ 10809 h 10809"/>
                <a:gd name="connsiteX4" fmla="*/ 0 w 10259"/>
                <a:gd name="connsiteY4" fmla="*/ 3677 h 10809"/>
                <a:gd name="connsiteX0" fmla="*/ 0 w 10259"/>
                <a:gd name="connsiteY0" fmla="*/ 3677 h 10809"/>
                <a:gd name="connsiteX1" fmla="*/ 8511 w 10259"/>
                <a:gd name="connsiteY1" fmla="*/ 49 h 10809"/>
                <a:gd name="connsiteX2" fmla="*/ 10257 w 10259"/>
                <a:gd name="connsiteY2" fmla="*/ 0 h 10809"/>
                <a:gd name="connsiteX3" fmla="*/ 10259 w 10259"/>
                <a:gd name="connsiteY3" fmla="*/ 10809 h 10809"/>
                <a:gd name="connsiteX4" fmla="*/ 0 w 10259"/>
                <a:gd name="connsiteY4" fmla="*/ 3677 h 10809"/>
                <a:gd name="connsiteX0" fmla="*/ 0 w 10323"/>
                <a:gd name="connsiteY0" fmla="*/ 3714 h 10809"/>
                <a:gd name="connsiteX1" fmla="*/ 8575 w 10323"/>
                <a:gd name="connsiteY1" fmla="*/ 49 h 10809"/>
                <a:gd name="connsiteX2" fmla="*/ 10321 w 10323"/>
                <a:gd name="connsiteY2" fmla="*/ 0 h 10809"/>
                <a:gd name="connsiteX3" fmla="*/ 10323 w 10323"/>
                <a:gd name="connsiteY3" fmla="*/ 10809 h 10809"/>
                <a:gd name="connsiteX4" fmla="*/ 0 w 10323"/>
                <a:gd name="connsiteY4" fmla="*/ 3714 h 10809"/>
                <a:gd name="connsiteX0" fmla="*/ 0 w 10208"/>
                <a:gd name="connsiteY0" fmla="*/ 3714 h 10809"/>
                <a:gd name="connsiteX1" fmla="*/ 8460 w 10208"/>
                <a:gd name="connsiteY1" fmla="*/ 49 h 10809"/>
                <a:gd name="connsiteX2" fmla="*/ 10206 w 10208"/>
                <a:gd name="connsiteY2" fmla="*/ 0 h 10809"/>
                <a:gd name="connsiteX3" fmla="*/ 10208 w 10208"/>
                <a:gd name="connsiteY3" fmla="*/ 10809 h 10809"/>
                <a:gd name="connsiteX4" fmla="*/ 0 w 10208"/>
                <a:gd name="connsiteY4" fmla="*/ 3714 h 10809"/>
                <a:gd name="connsiteX0" fmla="*/ 0 w 10261"/>
                <a:gd name="connsiteY0" fmla="*/ 3759 h 10809"/>
                <a:gd name="connsiteX1" fmla="*/ 8513 w 10261"/>
                <a:gd name="connsiteY1" fmla="*/ 49 h 10809"/>
                <a:gd name="connsiteX2" fmla="*/ 10259 w 10261"/>
                <a:gd name="connsiteY2" fmla="*/ 0 h 10809"/>
                <a:gd name="connsiteX3" fmla="*/ 10261 w 10261"/>
                <a:gd name="connsiteY3" fmla="*/ 10809 h 10809"/>
                <a:gd name="connsiteX4" fmla="*/ 0 w 10261"/>
                <a:gd name="connsiteY4" fmla="*/ 3759 h 10809"/>
                <a:gd name="connsiteX0" fmla="*/ 0 w 10261"/>
                <a:gd name="connsiteY0" fmla="*/ 3710 h 10760"/>
                <a:gd name="connsiteX1" fmla="*/ 8513 w 10261"/>
                <a:gd name="connsiteY1" fmla="*/ 0 h 10760"/>
                <a:gd name="connsiteX2" fmla="*/ 10261 w 10261"/>
                <a:gd name="connsiteY2" fmla="*/ 10760 h 10760"/>
                <a:gd name="connsiteX3" fmla="*/ 0 w 10261"/>
                <a:gd name="connsiteY3" fmla="*/ 3710 h 10760"/>
                <a:gd name="connsiteX0" fmla="*/ 0 w 22799"/>
                <a:gd name="connsiteY0" fmla="*/ 10015 h 17065"/>
                <a:gd name="connsiteX1" fmla="*/ 22799 w 22799"/>
                <a:gd name="connsiteY1" fmla="*/ 0 h 17065"/>
                <a:gd name="connsiteX2" fmla="*/ 10261 w 22799"/>
                <a:gd name="connsiteY2" fmla="*/ 17065 h 17065"/>
                <a:gd name="connsiteX3" fmla="*/ 0 w 22799"/>
                <a:gd name="connsiteY3" fmla="*/ 10015 h 17065"/>
                <a:gd name="connsiteX0" fmla="*/ 0 w 22799"/>
                <a:gd name="connsiteY0" fmla="*/ 10015 h 17383"/>
                <a:gd name="connsiteX1" fmla="*/ 22799 w 22799"/>
                <a:gd name="connsiteY1" fmla="*/ 0 h 17383"/>
                <a:gd name="connsiteX2" fmla="*/ 15765 w 22799"/>
                <a:gd name="connsiteY2" fmla="*/ 17383 h 17383"/>
                <a:gd name="connsiteX3" fmla="*/ 0 w 22799"/>
                <a:gd name="connsiteY3" fmla="*/ 10015 h 17383"/>
                <a:gd name="connsiteX0" fmla="*/ 0 w 22830"/>
                <a:gd name="connsiteY0" fmla="*/ 9962 h 17330"/>
                <a:gd name="connsiteX1" fmla="*/ 22830 w 22830"/>
                <a:gd name="connsiteY1" fmla="*/ 0 h 17330"/>
                <a:gd name="connsiteX2" fmla="*/ 15765 w 22830"/>
                <a:gd name="connsiteY2" fmla="*/ 17330 h 17330"/>
                <a:gd name="connsiteX3" fmla="*/ 0 w 22830"/>
                <a:gd name="connsiteY3" fmla="*/ 9962 h 17330"/>
                <a:gd name="connsiteX0" fmla="*/ 0 w 7647"/>
                <a:gd name="connsiteY0" fmla="*/ 6200 h 17330"/>
                <a:gd name="connsiteX1" fmla="*/ 7647 w 7647"/>
                <a:gd name="connsiteY1" fmla="*/ 0 h 17330"/>
                <a:gd name="connsiteX2" fmla="*/ 582 w 7647"/>
                <a:gd name="connsiteY2" fmla="*/ 17330 h 17330"/>
                <a:gd name="connsiteX3" fmla="*/ 0 w 7647"/>
                <a:gd name="connsiteY3" fmla="*/ 6200 h 17330"/>
                <a:gd name="connsiteX0" fmla="*/ 0 w 10000"/>
                <a:gd name="connsiteY0" fmla="*/ 3578 h 10000"/>
                <a:gd name="connsiteX1" fmla="*/ 10000 w 10000"/>
                <a:gd name="connsiteY1" fmla="*/ 0 h 10000"/>
                <a:gd name="connsiteX2" fmla="*/ 761 w 10000"/>
                <a:gd name="connsiteY2" fmla="*/ 10000 h 10000"/>
                <a:gd name="connsiteX3" fmla="*/ 0 w 10000"/>
                <a:gd name="connsiteY3" fmla="*/ 3578 h 10000"/>
                <a:gd name="connsiteX0" fmla="*/ 0 w 10000"/>
                <a:gd name="connsiteY0" fmla="*/ 3578 h 10000"/>
                <a:gd name="connsiteX1" fmla="*/ 10000 w 10000"/>
                <a:gd name="connsiteY1" fmla="*/ 0 h 10000"/>
                <a:gd name="connsiteX2" fmla="*/ 761 w 10000"/>
                <a:gd name="connsiteY2" fmla="*/ 10000 h 10000"/>
                <a:gd name="connsiteX3" fmla="*/ 0 w 10000"/>
                <a:gd name="connsiteY3" fmla="*/ 3578 h 10000"/>
                <a:gd name="connsiteX0" fmla="*/ 0 w 10000"/>
                <a:gd name="connsiteY0" fmla="*/ 3578 h 10000"/>
                <a:gd name="connsiteX1" fmla="*/ 10000 w 10000"/>
                <a:gd name="connsiteY1" fmla="*/ 0 h 10000"/>
                <a:gd name="connsiteX2" fmla="*/ 761 w 10000"/>
                <a:gd name="connsiteY2" fmla="*/ 10000 h 10000"/>
                <a:gd name="connsiteX3" fmla="*/ 0 w 10000"/>
                <a:gd name="connsiteY3" fmla="*/ 3578 h 10000"/>
                <a:gd name="connsiteX0" fmla="*/ 0 w 10162"/>
                <a:gd name="connsiteY0" fmla="*/ 3609 h 10031"/>
                <a:gd name="connsiteX1" fmla="*/ 10162 w 10162"/>
                <a:gd name="connsiteY1" fmla="*/ 0 h 10031"/>
                <a:gd name="connsiteX2" fmla="*/ 761 w 10162"/>
                <a:gd name="connsiteY2" fmla="*/ 10031 h 10031"/>
                <a:gd name="connsiteX3" fmla="*/ 0 w 10162"/>
                <a:gd name="connsiteY3" fmla="*/ 3609 h 10031"/>
                <a:gd name="connsiteX0" fmla="*/ 0 w 21282"/>
                <a:gd name="connsiteY0" fmla="*/ 6972 h 10031"/>
                <a:gd name="connsiteX1" fmla="*/ 21282 w 21282"/>
                <a:gd name="connsiteY1" fmla="*/ 0 h 10031"/>
                <a:gd name="connsiteX2" fmla="*/ 11881 w 21282"/>
                <a:gd name="connsiteY2" fmla="*/ 10031 h 10031"/>
                <a:gd name="connsiteX3" fmla="*/ 0 w 21282"/>
                <a:gd name="connsiteY3" fmla="*/ 6972 h 10031"/>
                <a:gd name="connsiteX0" fmla="*/ 0 w 21282"/>
                <a:gd name="connsiteY0" fmla="*/ 6972 h 10031"/>
                <a:gd name="connsiteX1" fmla="*/ 21282 w 21282"/>
                <a:gd name="connsiteY1" fmla="*/ 0 h 10031"/>
                <a:gd name="connsiteX2" fmla="*/ 11881 w 21282"/>
                <a:gd name="connsiteY2" fmla="*/ 10031 h 10031"/>
                <a:gd name="connsiteX3" fmla="*/ 0 w 21282"/>
                <a:gd name="connsiteY3" fmla="*/ 6972 h 10031"/>
                <a:gd name="connsiteX0" fmla="*/ 0 w 21282"/>
                <a:gd name="connsiteY0" fmla="*/ 6972 h 10031"/>
                <a:gd name="connsiteX1" fmla="*/ 21282 w 21282"/>
                <a:gd name="connsiteY1" fmla="*/ 0 h 10031"/>
                <a:gd name="connsiteX2" fmla="*/ 11881 w 21282"/>
                <a:gd name="connsiteY2" fmla="*/ 10031 h 10031"/>
                <a:gd name="connsiteX3" fmla="*/ 0 w 21282"/>
                <a:gd name="connsiteY3" fmla="*/ 6972 h 10031"/>
                <a:gd name="connsiteX0" fmla="*/ 0 w 21282"/>
                <a:gd name="connsiteY0" fmla="*/ 6972 h 10031"/>
                <a:gd name="connsiteX1" fmla="*/ 21282 w 21282"/>
                <a:gd name="connsiteY1" fmla="*/ 0 h 10031"/>
                <a:gd name="connsiteX2" fmla="*/ 11881 w 21282"/>
                <a:gd name="connsiteY2" fmla="*/ 10031 h 10031"/>
                <a:gd name="connsiteX3" fmla="*/ 0 w 21282"/>
                <a:gd name="connsiteY3" fmla="*/ 6972 h 10031"/>
                <a:gd name="connsiteX0" fmla="*/ 0 w 23668"/>
                <a:gd name="connsiteY0" fmla="*/ 8929 h 10031"/>
                <a:gd name="connsiteX1" fmla="*/ 23668 w 23668"/>
                <a:gd name="connsiteY1" fmla="*/ 0 h 10031"/>
                <a:gd name="connsiteX2" fmla="*/ 14267 w 23668"/>
                <a:gd name="connsiteY2" fmla="*/ 10031 h 10031"/>
                <a:gd name="connsiteX3" fmla="*/ 0 w 23668"/>
                <a:gd name="connsiteY3" fmla="*/ 8929 h 10031"/>
                <a:gd name="connsiteX0" fmla="*/ 0 w 14267"/>
                <a:gd name="connsiteY0" fmla="*/ 5138 h 6240"/>
                <a:gd name="connsiteX1" fmla="*/ 1792 w 14267"/>
                <a:gd name="connsiteY1" fmla="*/ 0 h 6240"/>
                <a:gd name="connsiteX2" fmla="*/ 14267 w 14267"/>
                <a:gd name="connsiteY2" fmla="*/ 6240 h 6240"/>
                <a:gd name="connsiteX3" fmla="*/ 0 w 14267"/>
                <a:gd name="connsiteY3" fmla="*/ 5138 h 6240"/>
                <a:gd name="connsiteX0" fmla="*/ 0 w 10000"/>
                <a:gd name="connsiteY0" fmla="*/ 14358 h 16124"/>
                <a:gd name="connsiteX1" fmla="*/ 7378 w 10000"/>
                <a:gd name="connsiteY1" fmla="*/ 0 h 16124"/>
                <a:gd name="connsiteX2" fmla="*/ 10000 w 10000"/>
                <a:gd name="connsiteY2" fmla="*/ 16124 h 16124"/>
                <a:gd name="connsiteX3" fmla="*/ 0 w 10000"/>
                <a:gd name="connsiteY3" fmla="*/ 14358 h 16124"/>
                <a:gd name="connsiteX0" fmla="*/ 0 w 10000"/>
                <a:gd name="connsiteY0" fmla="*/ 14436 h 16202"/>
                <a:gd name="connsiteX1" fmla="*/ 7378 w 10000"/>
                <a:gd name="connsiteY1" fmla="*/ 78 h 16202"/>
                <a:gd name="connsiteX2" fmla="*/ 7346 w 10000"/>
                <a:gd name="connsiteY2" fmla="*/ 0 h 16202"/>
                <a:gd name="connsiteX3" fmla="*/ 10000 w 10000"/>
                <a:gd name="connsiteY3" fmla="*/ 16202 h 16202"/>
                <a:gd name="connsiteX4" fmla="*/ 0 w 10000"/>
                <a:gd name="connsiteY4" fmla="*/ 14436 h 16202"/>
                <a:gd name="connsiteX0" fmla="*/ 0 w 16557"/>
                <a:gd name="connsiteY0" fmla="*/ 14362 h 16128"/>
                <a:gd name="connsiteX1" fmla="*/ 7378 w 16557"/>
                <a:gd name="connsiteY1" fmla="*/ 4 h 16128"/>
                <a:gd name="connsiteX2" fmla="*/ 16557 w 16557"/>
                <a:gd name="connsiteY2" fmla="*/ 73 h 16128"/>
                <a:gd name="connsiteX3" fmla="*/ 10000 w 16557"/>
                <a:gd name="connsiteY3" fmla="*/ 16128 h 16128"/>
                <a:gd name="connsiteX4" fmla="*/ 0 w 16557"/>
                <a:gd name="connsiteY4" fmla="*/ 14362 h 16128"/>
                <a:gd name="connsiteX0" fmla="*/ 1947 w 18504"/>
                <a:gd name="connsiteY0" fmla="*/ 14315 h 16081"/>
                <a:gd name="connsiteX1" fmla="*/ 0 w 18504"/>
                <a:gd name="connsiteY1" fmla="*/ 6 h 16081"/>
                <a:gd name="connsiteX2" fmla="*/ 18504 w 18504"/>
                <a:gd name="connsiteY2" fmla="*/ 26 h 16081"/>
                <a:gd name="connsiteX3" fmla="*/ 11947 w 18504"/>
                <a:gd name="connsiteY3" fmla="*/ 16081 h 16081"/>
                <a:gd name="connsiteX4" fmla="*/ 1947 w 18504"/>
                <a:gd name="connsiteY4" fmla="*/ 14315 h 16081"/>
                <a:gd name="connsiteX0" fmla="*/ 1947 w 11947"/>
                <a:gd name="connsiteY0" fmla="*/ 14338 h 16104"/>
                <a:gd name="connsiteX1" fmla="*/ 0 w 11947"/>
                <a:gd name="connsiteY1" fmla="*/ 29 h 16104"/>
                <a:gd name="connsiteX2" fmla="*/ 7535 w 11947"/>
                <a:gd name="connsiteY2" fmla="*/ 0 h 16104"/>
                <a:gd name="connsiteX3" fmla="*/ 11947 w 11947"/>
                <a:gd name="connsiteY3" fmla="*/ 16104 h 16104"/>
                <a:gd name="connsiteX4" fmla="*/ 1947 w 11947"/>
                <a:gd name="connsiteY4" fmla="*/ 14338 h 16104"/>
                <a:gd name="connsiteX0" fmla="*/ 0 w 16150"/>
                <a:gd name="connsiteY0" fmla="*/ 20119 h 20119"/>
                <a:gd name="connsiteX1" fmla="*/ 4203 w 16150"/>
                <a:gd name="connsiteY1" fmla="*/ 29 h 20119"/>
                <a:gd name="connsiteX2" fmla="*/ 11738 w 16150"/>
                <a:gd name="connsiteY2" fmla="*/ 0 h 20119"/>
                <a:gd name="connsiteX3" fmla="*/ 16150 w 16150"/>
                <a:gd name="connsiteY3" fmla="*/ 16104 h 20119"/>
                <a:gd name="connsiteX4" fmla="*/ 0 w 16150"/>
                <a:gd name="connsiteY4" fmla="*/ 20119 h 20119"/>
                <a:gd name="connsiteX0" fmla="*/ 1778 w 11948"/>
                <a:gd name="connsiteY0" fmla="*/ 16395 h 16395"/>
                <a:gd name="connsiteX1" fmla="*/ 1 w 11948"/>
                <a:gd name="connsiteY1" fmla="*/ 29 h 16395"/>
                <a:gd name="connsiteX2" fmla="*/ 7536 w 11948"/>
                <a:gd name="connsiteY2" fmla="*/ 0 h 16395"/>
                <a:gd name="connsiteX3" fmla="*/ 11948 w 11948"/>
                <a:gd name="connsiteY3" fmla="*/ 16104 h 16395"/>
                <a:gd name="connsiteX4" fmla="*/ 1778 w 11948"/>
                <a:gd name="connsiteY4" fmla="*/ 16395 h 16395"/>
                <a:gd name="connsiteX0" fmla="*/ 1325 w 11948"/>
                <a:gd name="connsiteY0" fmla="*/ 18796 h 18796"/>
                <a:gd name="connsiteX1" fmla="*/ 1 w 11948"/>
                <a:gd name="connsiteY1" fmla="*/ 29 h 18796"/>
                <a:gd name="connsiteX2" fmla="*/ 7536 w 11948"/>
                <a:gd name="connsiteY2" fmla="*/ 0 h 18796"/>
                <a:gd name="connsiteX3" fmla="*/ 11948 w 11948"/>
                <a:gd name="connsiteY3" fmla="*/ 16104 h 18796"/>
                <a:gd name="connsiteX4" fmla="*/ 1325 w 11948"/>
                <a:gd name="connsiteY4" fmla="*/ 18796 h 18796"/>
                <a:gd name="connsiteX0" fmla="*/ 1325 w 14027"/>
                <a:gd name="connsiteY0" fmla="*/ 18845 h 18845"/>
                <a:gd name="connsiteX1" fmla="*/ 1 w 14027"/>
                <a:gd name="connsiteY1" fmla="*/ 78 h 18845"/>
                <a:gd name="connsiteX2" fmla="*/ 14027 w 14027"/>
                <a:gd name="connsiteY2" fmla="*/ 0 h 18845"/>
                <a:gd name="connsiteX3" fmla="*/ 11948 w 14027"/>
                <a:gd name="connsiteY3" fmla="*/ 16153 h 18845"/>
                <a:gd name="connsiteX4" fmla="*/ 1325 w 14027"/>
                <a:gd name="connsiteY4" fmla="*/ 18845 h 18845"/>
                <a:gd name="connsiteX0" fmla="*/ 21 w 12723"/>
                <a:gd name="connsiteY0" fmla="*/ 18845 h 18845"/>
                <a:gd name="connsiteX1" fmla="*/ 5868 w 12723"/>
                <a:gd name="connsiteY1" fmla="*/ 29 h 18845"/>
                <a:gd name="connsiteX2" fmla="*/ 12723 w 12723"/>
                <a:gd name="connsiteY2" fmla="*/ 0 h 18845"/>
                <a:gd name="connsiteX3" fmla="*/ 10644 w 12723"/>
                <a:gd name="connsiteY3" fmla="*/ 16153 h 18845"/>
                <a:gd name="connsiteX4" fmla="*/ 21 w 12723"/>
                <a:gd name="connsiteY4" fmla="*/ 18845 h 18845"/>
                <a:gd name="connsiteX0" fmla="*/ 39 w 12741"/>
                <a:gd name="connsiteY0" fmla="*/ 18845 h 18845"/>
                <a:gd name="connsiteX1" fmla="*/ 5886 w 12741"/>
                <a:gd name="connsiteY1" fmla="*/ 29 h 18845"/>
                <a:gd name="connsiteX2" fmla="*/ 12741 w 12741"/>
                <a:gd name="connsiteY2" fmla="*/ 0 h 18845"/>
                <a:gd name="connsiteX3" fmla="*/ 10662 w 12741"/>
                <a:gd name="connsiteY3" fmla="*/ 16153 h 18845"/>
                <a:gd name="connsiteX4" fmla="*/ 39 w 12741"/>
                <a:gd name="connsiteY4" fmla="*/ 18845 h 18845"/>
                <a:gd name="connsiteX0" fmla="*/ 0 w 12702"/>
                <a:gd name="connsiteY0" fmla="*/ 18845 h 18845"/>
                <a:gd name="connsiteX1" fmla="*/ 5847 w 12702"/>
                <a:gd name="connsiteY1" fmla="*/ 29 h 18845"/>
                <a:gd name="connsiteX2" fmla="*/ 12702 w 12702"/>
                <a:gd name="connsiteY2" fmla="*/ 0 h 18845"/>
                <a:gd name="connsiteX3" fmla="*/ 10623 w 12702"/>
                <a:gd name="connsiteY3" fmla="*/ 16153 h 18845"/>
                <a:gd name="connsiteX4" fmla="*/ 0 w 12702"/>
                <a:gd name="connsiteY4" fmla="*/ 18845 h 18845"/>
                <a:gd name="connsiteX0" fmla="*/ 0 w 15271"/>
                <a:gd name="connsiteY0" fmla="*/ 18845 h 18845"/>
                <a:gd name="connsiteX1" fmla="*/ 5847 w 15271"/>
                <a:gd name="connsiteY1" fmla="*/ 29 h 18845"/>
                <a:gd name="connsiteX2" fmla="*/ 12702 w 15271"/>
                <a:gd name="connsiteY2" fmla="*/ 0 h 18845"/>
                <a:gd name="connsiteX3" fmla="*/ 15271 w 15271"/>
                <a:gd name="connsiteY3" fmla="*/ 14879 h 18845"/>
                <a:gd name="connsiteX4" fmla="*/ 0 w 15271"/>
                <a:gd name="connsiteY4" fmla="*/ 18845 h 18845"/>
                <a:gd name="connsiteX0" fmla="*/ 0 w 15338"/>
                <a:gd name="connsiteY0" fmla="*/ 18845 h 18845"/>
                <a:gd name="connsiteX1" fmla="*/ 5847 w 15338"/>
                <a:gd name="connsiteY1" fmla="*/ 29 h 18845"/>
                <a:gd name="connsiteX2" fmla="*/ 15338 w 15338"/>
                <a:gd name="connsiteY2" fmla="*/ 0 h 18845"/>
                <a:gd name="connsiteX3" fmla="*/ 15271 w 15338"/>
                <a:gd name="connsiteY3" fmla="*/ 14879 h 18845"/>
                <a:gd name="connsiteX4" fmla="*/ 0 w 15338"/>
                <a:gd name="connsiteY4" fmla="*/ 18845 h 18845"/>
                <a:gd name="connsiteX0" fmla="*/ 0 w 15281"/>
                <a:gd name="connsiteY0" fmla="*/ 18747 h 18747"/>
                <a:gd name="connsiteX1" fmla="*/ 5790 w 15281"/>
                <a:gd name="connsiteY1" fmla="*/ 29 h 18747"/>
                <a:gd name="connsiteX2" fmla="*/ 15281 w 15281"/>
                <a:gd name="connsiteY2" fmla="*/ 0 h 18747"/>
                <a:gd name="connsiteX3" fmla="*/ 15214 w 15281"/>
                <a:gd name="connsiteY3" fmla="*/ 14879 h 18747"/>
                <a:gd name="connsiteX4" fmla="*/ 0 w 15281"/>
                <a:gd name="connsiteY4" fmla="*/ 18747 h 18747"/>
                <a:gd name="connsiteX0" fmla="*/ 0 w 15281"/>
                <a:gd name="connsiteY0" fmla="*/ 18747 h 18747"/>
                <a:gd name="connsiteX1" fmla="*/ 5790 w 15281"/>
                <a:gd name="connsiteY1" fmla="*/ 29 h 18747"/>
                <a:gd name="connsiteX2" fmla="*/ 15281 w 15281"/>
                <a:gd name="connsiteY2" fmla="*/ 0 h 18747"/>
                <a:gd name="connsiteX3" fmla="*/ 15264 w 15281"/>
                <a:gd name="connsiteY3" fmla="*/ 14879 h 18747"/>
                <a:gd name="connsiteX4" fmla="*/ 0 w 15281"/>
                <a:gd name="connsiteY4" fmla="*/ 18747 h 18747"/>
                <a:gd name="connsiteX0" fmla="*/ 0 w 15281"/>
                <a:gd name="connsiteY0" fmla="*/ 18747 h 18747"/>
                <a:gd name="connsiteX1" fmla="*/ 5790 w 15281"/>
                <a:gd name="connsiteY1" fmla="*/ 29 h 18747"/>
                <a:gd name="connsiteX2" fmla="*/ 15281 w 15281"/>
                <a:gd name="connsiteY2" fmla="*/ 0 h 18747"/>
                <a:gd name="connsiteX3" fmla="*/ 15247 w 15281"/>
                <a:gd name="connsiteY3" fmla="*/ 14879 h 18747"/>
                <a:gd name="connsiteX4" fmla="*/ 0 w 15281"/>
                <a:gd name="connsiteY4" fmla="*/ 18747 h 18747"/>
                <a:gd name="connsiteX0" fmla="*/ 0 w 15286"/>
                <a:gd name="connsiteY0" fmla="*/ 18747 h 18747"/>
                <a:gd name="connsiteX1" fmla="*/ 5790 w 15286"/>
                <a:gd name="connsiteY1" fmla="*/ 29 h 18747"/>
                <a:gd name="connsiteX2" fmla="*/ 15281 w 15286"/>
                <a:gd name="connsiteY2" fmla="*/ 0 h 18747"/>
                <a:gd name="connsiteX3" fmla="*/ 15280 w 15286"/>
                <a:gd name="connsiteY3" fmla="*/ 14908 h 18747"/>
                <a:gd name="connsiteX4" fmla="*/ 0 w 15286"/>
                <a:gd name="connsiteY4" fmla="*/ 18747 h 18747"/>
                <a:gd name="connsiteX0" fmla="*/ 0 w 15298"/>
                <a:gd name="connsiteY0" fmla="*/ 18721 h 18721"/>
                <a:gd name="connsiteX1" fmla="*/ 5790 w 15298"/>
                <a:gd name="connsiteY1" fmla="*/ 3 h 18721"/>
                <a:gd name="connsiteX2" fmla="*/ 15298 w 15298"/>
                <a:gd name="connsiteY2" fmla="*/ 118 h 18721"/>
                <a:gd name="connsiteX3" fmla="*/ 15280 w 15298"/>
                <a:gd name="connsiteY3" fmla="*/ 14882 h 18721"/>
                <a:gd name="connsiteX4" fmla="*/ 0 w 15298"/>
                <a:gd name="connsiteY4" fmla="*/ 18721 h 18721"/>
                <a:gd name="connsiteX0" fmla="*/ 0 w 15286"/>
                <a:gd name="connsiteY0" fmla="*/ 18725 h 18725"/>
                <a:gd name="connsiteX1" fmla="*/ 5790 w 15286"/>
                <a:gd name="connsiteY1" fmla="*/ 7 h 18725"/>
                <a:gd name="connsiteX2" fmla="*/ 15281 w 15286"/>
                <a:gd name="connsiteY2" fmla="*/ 7 h 18725"/>
                <a:gd name="connsiteX3" fmla="*/ 15280 w 15286"/>
                <a:gd name="connsiteY3" fmla="*/ 14886 h 18725"/>
                <a:gd name="connsiteX4" fmla="*/ 0 w 15286"/>
                <a:gd name="connsiteY4" fmla="*/ 18725 h 18725"/>
                <a:gd name="connsiteX0" fmla="*/ 0 w 15281"/>
                <a:gd name="connsiteY0" fmla="*/ 18725 h 18725"/>
                <a:gd name="connsiteX1" fmla="*/ 5790 w 15281"/>
                <a:gd name="connsiteY1" fmla="*/ 7 h 18725"/>
                <a:gd name="connsiteX2" fmla="*/ 15281 w 15281"/>
                <a:gd name="connsiteY2" fmla="*/ 7 h 18725"/>
                <a:gd name="connsiteX3" fmla="*/ 15263 w 15281"/>
                <a:gd name="connsiteY3" fmla="*/ 14915 h 18725"/>
                <a:gd name="connsiteX4" fmla="*/ 0 w 15281"/>
                <a:gd name="connsiteY4" fmla="*/ 18725 h 1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81" h="18725">
                  <a:moveTo>
                    <a:pt x="0" y="18725"/>
                  </a:moveTo>
                  <a:lnTo>
                    <a:pt x="5790" y="7"/>
                  </a:lnTo>
                  <a:cubicBezTo>
                    <a:pt x="5779" y="-19"/>
                    <a:pt x="15292" y="33"/>
                    <a:pt x="15281" y="7"/>
                  </a:cubicBezTo>
                  <a:cubicBezTo>
                    <a:pt x="15259" y="4967"/>
                    <a:pt x="15285" y="9955"/>
                    <a:pt x="15263" y="14915"/>
                  </a:cubicBezTo>
                  <a:lnTo>
                    <a:pt x="0" y="1872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MSEsG 4 JULY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First Interim Report - Legal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EDCC4F-61B3-445B-AC6F-14CA4635A88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6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19823" y="408352"/>
            <a:ext cx="4505205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19823" y="613503"/>
            <a:ext cx="4505205" cy="3520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52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4305155" y="-1851"/>
            <a:ext cx="4839774" cy="5140996"/>
            <a:chOff x="2170252" y="-1851"/>
            <a:chExt cx="6974674" cy="7408771"/>
          </a:xfrm>
        </p:grpSpPr>
        <p:sp>
          <p:nvSpPr>
            <p:cNvPr id="17" name="Flowchart: Merge 5"/>
            <p:cNvSpPr/>
            <p:nvPr userDrawn="1"/>
          </p:nvSpPr>
          <p:spPr>
            <a:xfrm>
              <a:off x="4386805" y="580758"/>
              <a:ext cx="1998643" cy="3684480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33" h="14087">
                  <a:moveTo>
                    <a:pt x="0" y="9053"/>
                  </a:moveTo>
                  <a:lnTo>
                    <a:pt x="10133" y="0"/>
                  </a:lnTo>
                  <a:lnTo>
                    <a:pt x="2484" y="14087"/>
                  </a:lnTo>
                  <a:lnTo>
                    <a:pt x="0" y="905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100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  <p:sp>
          <p:nvSpPr>
            <p:cNvPr id="18" name="Flowchart: Merge 5"/>
            <p:cNvSpPr/>
            <p:nvPr userDrawn="1"/>
          </p:nvSpPr>
          <p:spPr>
            <a:xfrm>
              <a:off x="2170252" y="-1"/>
              <a:ext cx="4203690" cy="206034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0182"/>
                <a:gd name="connsiteY0" fmla="*/ 0 h 9404"/>
                <a:gd name="connsiteX1" fmla="*/ 10182 w 10182"/>
                <a:gd name="connsiteY1" fmla="*/ 2683 h 9404"/>
                <a:gd name="connsiteX2" fmla="*/ 7093 w 10182"/>
                <a:gd name="connsiteY2" fmla="*/ 9404 h 9404"/>
                <a:gd name="connsiteX3" fmla="*/ 0 w 10182"/>
                <a:gd name="connsiteY3" fmla="*/ 0 h 9404"/>
                <a:gd name="connsiteX0" fmla="*/ 0 w 10000"/>
                <a:gd name="connsiteY0" fmla="*/ 0 h 10259"/>
                <a:gd name="connsiteX1" fmla="*/ 10000 w 10000"/>
                <a:gd name="connsiteY1" fmla="*/ 2853 h 10259"/>
                <a:gd name="connsiteX2" fmla="*/ 7048 w 10000"/>
                <a:gd name="connsiteY2" fmla="*/ 10259 h 10259"/>
                <a:gd name="connsiteX3" fmla="*/ 0 w 10000"/>
                <a:gd name="connsiteY3" fmla="*/ 0 h 10259"/>
                <a:gd name="connsiteX0" fmla="*/ 0 w 9977"/>
                <a:gd name="connsiteY0" fmla="*/ 0 h 10259"/>
                <a:gd name="connsiteX1" fmla="*/ 9977 w 9977"/>
                <a:gd name="connsiteY1" fmla="*/ 2936 h 10259"/>
                <a:gd name="connsiteX2" fmla="*/ 7048 w 9977"/>
                <a:gd name="connsiteY2" fmla="*/ 10259 h 10259"/>
                <a:gd name="connsiteX3" fmla="*/ 0 w 9977"/>
                <a:gd name="connsiteY3" fmla="*/ 0 h 10259"/>
                <a:gd name="connsiteX0" fmla="*/ 0 w 10000"/>
                <a:gd name="connsiteY0" fmla="*/ 0 h 10000"/>
                <a:gd name="connsiteX1" fmla="*/ 10000 w 10000"/>
                <a:gd name="connsiteY1" fmla="*/ 2879 h 10000"/>
                <a:gd name="connsiteX2" fmla="*/ 7064 w 10000"/>
                <a:gd name="connsiteY2" fmla="*/ 10000 h 10000"/>
                <a:gd name="connsiteX3" fmla="*/ 0 w 10000"/>
                <a:gd name="connsiteY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2879"/>
                  </a:lnTo>
                  <a:lnTo>
                    <a:pt x="7064" y="1000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  <p:sp>
          <p:nvSpPr>
            <p:cNvPr id="19" name="Flowchart: Merge 5"/>
            <p:cNvSpPr/>
            <p:nvPr userDrawn="1"/>
          </p:nvSpPr>
          <p:spPr>
            <a:xfrm>
              <a:off x="3596224" y="592344"/>
              <a:ext cx="5548702" cy="681457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0056"/>
                <a:gd name="connsiteY0" fmla="*/ 7019 h 17019"/>
                <a:gd name="connsiteX1" fmla="*/ 10056 w 10056"/>
                <a:gd name="connsiteY1" fmla="*/ 0 h 17019"/>
                <a:gd name="connsiteX2" fmla="*/ 7247 w 10056"/>
                <a:gd name="connsiteY2" fmla="*/ 17019 h 17019"/>
                <a:gd name="connsiteX3" fmla="*/ 0 w 10056"/>
                <a:gd name="connsiteY3" fmla="*/ 7019 h 17019"/>
                <a:gd name="connsiteX0" fmla="*/ 0 w 13890"/>
                <a:gd name="connsiteY0" fmla="*/ 7019 h 15501"/>
                <a:gd name="connsiteX1" fmla="*/ 10056 w 13890"/>
                <a:gd name="connsiteY1" fmla="*/ 0 h 15501"/>
                <a:gd name="connsiteX2" fmla="*/ 13890 w 13890"/>
                <a:gd name="connsiteY2" fmla="*/ 15501 h 15501"/>
                <a:gd name="connsiteX3" fmla="*/ 0 w 13890"/>
                <a:gd name="connsiteY3" fmla="*/ 7019 h 15501"/>
                <a:gd name="connsiteX0" fmla="*/ 0 w 11079"/>
                <a:gd name="connsiteY0" fmla="*/ 21409 h 21409"/>
                <a:gd name="connsiteX1" fmla="*/ 7245 w 11079"/>
                <a:gd name="connsiteY1" fmla="*/ 0 h 21409"/>
                <a:gd name="connsiteX2" fmla="*/ 11079 w 11079"/>
                <a:gd name="connsiteY2" fmla="*/ 15501 h 21409"/>
                <a:gd name="connsiteX3" fmla="*/ 0 w 11079"/>
                <a:gd name="connsiteY3" fmla="*/ 21409 h 21409"/>
                <a:gd name="connsiteX0" fmla="*/ 0 w 7932"/>
                <a:gd name="connsiteY0" fmla="*/ 21409 h 21409"/>
                <a:gd name="connsiteX1" fmla="*/ 7245 w 7932"/>
                <a:gd name="connsiteY1" fmla="*/ 0 h 21409"/>
                <a:gd name="connsiteX2" fmla="*/ 7932 w 7932"/>
                <a:gd name="connsiteY2" fmla="*/ 21382 h 21409"/>
                <a:gd name="connsiteX3" fmla="*/ 0 w 7932"/>
                <a:gd name="connsiteY3" fmla="*/ 21409 h 21409"/>
                <a:gd name="connsiteX0" fmla="*/ 0 w 6544"/>
                <a:gd name="connsiteY0" fmla="*/ 10000 h 10000"/>
                <a:gd name="connsiteX1" fmla="*/ 5678 w 6544"/>
                <a:gd name="connsiteY1" fmla="*/ 0 h 10000"/>
                <a:gd name="connsiteX2" fmla="*/ 6544 w 6544"/>
                <a:gd name="connsiteY2" fmla="*/ 9987 h 10000"/>
                <a:gd name="connsiteX3" fmla="*/ 0 w 6544"/>
                <a:gd name="connsiteY3" fmla="*/ 10000 h 10000"/>
                <a:gd name="connsiteX0" fmla="*/ 0 w 10781"/>
                <a:gd name="connsiteY0" fmla="*/ 10000 h 10000"/>
                <a:gd name="connsiteX1" fmla="*/ 8677 w 10781"/>
                <a:gd name="connsiteY1" fmla="*/ 0 h 10000"/>
                <a:gd name="connsiteX2" fmla="*/ 10781 w 10781"/>
                <a:gd name="connsiteY2" fmla="*/ 9443 h 10000"/>
                <a:gd name="connsiteX3" fmla="*/ 0 w 10781"/>
                <a:gd name="connsiteY3" fmla="*/ 10000 h 10000"/>
                <a:gd name="connsiteX0" fmla="*/ 0 w 9973"/>
                <a:gd name="connsiteY0" fmla="*/ 10000 h 10000"/>
                <a:gd name="connsiteX1" fmla="*/ 8677 w 9973"/>
                <a:gd name="connsiteY1" fmla="*/ 0 h 10000"/>
                <a:gd name="connsiteX2" fmla="*/ 9973 w 9973"/>
                <a:gd name="connsiteY2" fmla="*/ 10000 h 10000"/>
                <a:gd name="connsiteX3" fmla="*/ 0 w 9973"/>
                <a:gd name="connsiteY3" fmla="*/ 10000 h 10000"/>
                <a:gd name="connsiteX0" fmla="*/ 0 w 18501"/>
                <a:gd name="connsiteY0" fmla="*/ 10912 h 10912"/>
                <a:gd name="connsiteX1" fmla="*/ 8700 w 18501"/>
                <a:gd name="connsiteY1" fmla="*/ 912 h 10912"/>
                <a:gd name="connsiteX2" fmla="*/ 18497 w 18501"/>
                <a:gd name="connsiteY2" fmla="*/ 1300 h 10912"/>
                <a:gd name="connsiteX3" fmla="*/ 10000 w 18501"/>
                <a:gd name="connsiteY3" fmla="*/ 10912 h 10912"/>
                <a:gd name="connsiteX4" fmla="*/ 0 w 18501"/>
                <a:gd name="connsiteY4" fmla="*/ 10912 h 10912"/>
                <a:gd name="connsiteX0" fmla="*/ 0 w 18501"/>
                <a:gd name="connsiteY0" fmla="*/ 10514 h 10514"/>
                <a:gd name="connsiteX1" fmla="*/ 8700 w 18501"/>
                <a:gd name="connsiteY1" fmla="*/ 514 h 10514"/>
                <a:gd name="connsiteX2" fmla="*/ 18497 w 18501"/>
                <a:gd name="connsiteY2" fmla="*/ 902 h 10514"/>
                <a:gd name="connsiteX3" fmla="*/ 10000 w 18501"/>
                <a:gd name="connsiteY3" fmla="*/ 10514 h 10514"/>
                <a:gd name="connsiteX4" fmla="*/ 0 w 18501"/>
                <a:gd name="connsiteY4" fmla="*/ 10514 h 10514"/>
                <a:gd name="connsiteX0" fmla="*/ 0 w 18501"/>
                <a:gd name="connsiteY0" fmla="*/ 10000 h 10000"/>
                <a:gd name="connsiteX1" fmla="*/ 8700 w 18501"/>
                <a:gd name="connsiteY1" fmla="*/ 0 h 10000"/>
                <a:gd name="connsiteX2" fmla="*/ 18497 w 18501"/>
                <a:gd name="connsiteY2" fmla="*/ 388 h 10000"/>
                <a:gd name="connsiteX3" fmla="*/ 10000 w 18501"/>
                <a:gd name="connsiteY3" fmla="*/ 10000 h 10000"/>
                <a:gd name="connsiteX4" fmla="*/ 0 w 18501"/>
                <a:gd name="connsiteY4" fmla="*/ 10000 h 10000"/>
                <a:gd name="connsiteX0" fmla="*/ 0 w 18504"/>
                <a:gd name="connsiteY0" fmla="*/ 10000 h 10000"/>
                <a:gd name="connsiteX1" fmla="*/ 8700 w 18504"/>
                <a:gd name="connsiteY1" fmla="*/ 0 h 10000"/>
                <a:gd name="connsiteX2" fmla="*/ 18497 w 18504"/>
                <a:gd name="connsiteY2" fmla="*/ 388 h 10000"/>
                <a:gd name="connsiteX3" fmla="*/ 10000 w 18504"/>
                <a:gd name="connsiteY3" fmla="*/ 10000 h 10000"/>
                <a:gd name="connsiteX4" fmla="*/ 0 w 18504"/>
                <a:gd name="connsiteY4" fmla="*/ 10000 h 10000"/>
                <a:gd name="connsiteX0" fmla="*/ 0 w 18497"/>
                <a:gd name="connsiteY0" fmla="*/ 10000 h 10000"/>
                <a:gd name="connsiteX1" fmla="*/ 8700 w 18497"/>
                <a:gd name="connsiteY1" fmla="*/ 0 h 10000"/>
                <a:gd name="connsiteX2" fmla="*/ 18497 w 18497"/>
                <a:gd name="connsiteY2" fmla="*/ 388 h 10000"/>
                <a:gd name="connsiteX3" fmla="*/ 10000 w 18497"/>
                <a:gd name="connsiteY3" fmla="*/ 10000 h 10000"/>
                <a:gd name="connsiteX4" fmla="*/ 0 w 18497"/>
                <a:gd name="connsiteY4" fmla="*/ 10000 h 10000"/>
                <a:gd name="connsiteX0" fmla="*/ 0 w 21658"/>
                <a:gd name="connsiteY0" fmla="*/ 10000 h 10000"/>
                <a:gd name="connsiteX1" fmla="*/ 8700 w 21658"/>
                <a:gd name="connsiteY1" fmla="*/ 0 h 10000"/>
                <a:gd name="connsiteX2" fmla="*/ 21658 w 21658"/>
                <a:gd name="connsiteY2" fmla="*/ 2477 h 10000"/>
                <a:gd name="connsiteX3" fmla="*/ 10000 w 21658"/>
                <a:gd name="connsiteY3" fmla="*/ 10000 h 10000"/>
                <a:gd name="connsiteX4" fmla="*/ 0 w 21658"/>
                <a:gd name="connsiteY4" fmla="*/ 10000 h 10000"/>
                <a:gd name="connsiteX0" fmla="*/ 0 w 21658"/>
                <a:gd name="connsiteY0" fmla="*/ 9949 h 9949"/>
                <a:gd name="connsiteX1" fmla="*/ 8646 w 21658"/>
                <a:gd name="connsiteY1" fmla="*/ 0 h 9949"/>
                <a:gd name="connsiteX2" fmla="*/ 21658 w 21658"/>
                <a:gd name="connsiteY2" fmla="*/ 2426 h 9949"/>
                <a:gd name="connsiteX3" fmla="*/ 10000 w 21658"/>
                <a:gd name="connsiteY3" fmla="*/ 9949 h 9949"/>
                <a:gd name="connsiteX4" fmla="*/ 0 w 21658"/>
                <a:gd name="connsiteY4" fmla="*/ 9949 h 9949"/>
                <a:gd name="connsiteX0" fmla="*/ 0 w 9867"/>
                <a:gd name="connsiteY0" fmla="*/ 10000 h 10000"/>
                <a:gd name="connsiteX1" fmla="*/ 3992 w 9867"/>
                <a:gd name="connsiteY1" fmla="*/ 0 h 10000"/>
                <a:gd name="connsiteX2" fmla="*/ 9867 w 9867"/>
                <a:gd name="connsiteY2" fmla="*/ 2553 h 10000"/>
                <a:gd name="connsiteX3" fmla="*/ 4617 w 9867"/>
                <a:gd name="connsiteY3" fmla="*/ 10000 h 10000"/>
                <a:gd name="connsiteX4" fmla="*/ 0 w 9867"/>
                <a:gd name="connsiteY4" fmla="*/ 10000 h 10000"/>
                <a:gd name="connsiteX0" fmla="*/ 0 w 10099"/>
                <a:gd name="connsiteY0" fmla="*/ 10000 h 10000"/>
                <a:gd name="connsiteX1" fmla="*/ 4046 w 10099"/>
                <a:gd name="connsiteY1" fmla="*/ 0 h 10000"/>
                <a:gd name="connsiteX2" fmla="*/ 10099 w 10099"/>
                <a:gd name="connsiteY2" fmla="*/ 2433 h 10000"/>
                <a:gd name="connsiteX3" fmla="*/ 4679 w 10099"/>
                <a:gd name="connsiteY3" fmla="*/ 10000 h 10000"/>
                <a:gd name="connsiteX4" fmla="*/ 0 w 10099"/>
                <a:gd name="connsiteY4" fmla="*/ 10000 h 10000"/>
                <a:gd name="connsiteX0" fmla="*/ 0 w 12097"/>
                <a:gd name="connsiteY0" fmla="*/ 15100 h 15100"/>
                <a:gd name="connsiteX1" fmla="*/ 6044 w 12097"/>
                <a:gd name="connsiteY1" fmla="*/ 0 h 15100"/>
                <a:gd name="connsiteX2" fmla="*/ 12097 w 12097"/>
                <a:gd name="connsiteY2" fmla="*/ 2433 h 15100"/>
                <a:gd name="connsiteX3" fmla="*/ 6677 w 12097"/>
                <a:gd name="connsiteY3" fmla="*/ 10000 h 15100"/>
                <a:gd name="connsiteX4" fmla="*/ 0 w 12097"/>
                <a:gd name="connsiteY4" fmla="*/ 15100 h 15100"/>
                <a:gd name="connsiteX0" fmla="*/ 0 w 12097"/>
                <a:gd name="connsiteY0" fmla="*/ 15100 h 15100"/>
                <a:gd name="connsiteX1" fmla="*/ 6044 w 12097"/>
                <a:gd name="connsiteY1" fmla="*/ 0 h 15100"/>
                <a:gd name="connsiteX2" fmla="*/ 12097 w 12097"/>
                <a:gd name="connsiteY2" fmla="*/ 2433 h 15100"/>
                <a:gd name="connsiteX3" fmla="*/ 4726 w 12097"/>
                <a:gd name="connsiteY3" fmla="*/ 14980 h 15100"/>
                <a:gd name="connsiteX4" fmla="*/ 0 w 12097"/>
                <a:gd name="connsiteY4" fmla="*/ 15100 h 15100"/>
                <a:gd name="connsiteX0" fmla="*/ 0 w 11930"/>
                <a:gd name="connsiteY0" fmla="*/ 14861 h 14980"/>
                <a:gd name="connsiteX1" fmla="*/ 5877 w 11930"/>
                <a:gd name="connsiteY1" fmla="*/ 0 h 14980"/>
                <a:gd name="connsiteX2" fmla="*/ 11930 w 11930"/>
                <a:gd name="connsiteY2" fmla="*/ 2433 h 14980"/>
                <a:gd name="connsiteX3" fmla="*/ 4559 w 11930"/>
                <a:gd name="connsiteY3" fmla="*/ 14980 h 14980"/>
                <a:gd name="connsiteX4" fmla="*/ 0 w 11930"/>
                <a:gd name="connsiteY4" fmla="*/ 14861 h 14980"/>
                <a:gd name="connsiteX0" fmla="*/ 0 w 11954"/>
                <a:gd name="connsiteY0" fmla="*/ 15029 h 15029"/>
                <a:gd name="connsiteX1" fmla="*/ 5901 w 11954"/>
                <a:gd name="connsiteY1" fmla="*/ 0 h 15029"/>
                <a:gd name="connsiteX2" fmla="*/ 11954 w 11954"/>
                <a:gd name="connsiteY2" fmla="*/ 2433 h 15029"/>
                <a:gd name="connsiteX3" fmla="*/ 4583 w 11954"/>
                <a:gd name="connsiteY3" fmla="*/ 14980 h 15029"/>
                <a:gd name="connsiteX4" fmla="*/ 0 w 11954"/>
                <a:gd name="connsiteY4" fmla="*/ 15029 h 15029"/>
                <a:gd name="connsiteX0" fmla="*/ 0 w 12121"/>
                <a:gd name="connsiteY0" fmla="*/ 14981 h 14981"/>
                <a:gd name="connsiteX1" fmla="*/ 6068 w 12121"/>
                <a:gd name="connsiteY1" fmla="*/ 0 h 14981"/>
                <a:gd name="connsiteX2" fmla="*/ 12121 w 12121"/>
                <a:gd name="connsiteY2" fmla="*/ 2433 h 14981"/>
                <a:gd name="connsiteX3" fmla="*/ 4750 w 12121"/>
                <a:gd name="connsiteY3" fmla="*/ 14980 h 14981"/>
                <a:gd name="connsiteX4" fmla="*/ 0 w 12121"/>
                <a:gd name="connsiteY4" fmla="*/ 14981 h 14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21" h="14981">
                  <a:moveTo>
                    <a:pt x="0" y="14981"/>
                  </a:moveTo>
                  <a:lnTo>
                    <a:pt x="6068" y="0"/>
                  </a:lnTo>
                  <a:lnTo>
                    <a:pt x="12121" y="2433"/>
                  </a:lnTo>
                  <a:lnTo>
                    <a:pt x="4750" y="14980"/>
                  </a:lnTo>
                  <a:lnTo>
                    <a:pt x="0" y="1498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80000">
                  <a:schemeClr val="accent3"/>
                </a:gs>
                <a:gs pos="100000">
                  <a:schemeClr val="accent3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  <p:sp>
          <p:nvSpPr>
            <p:cNvPr id="20" name="Flowchart: Merge 5"/>
            <p:cNvSpPr/>
            <p:nvPr userDrawn="1"/>
          </p:nvSpPr>
          <p:spPr>
            <a:xfrm>
              <a:off x="6373197" y="-1851"/>
              <a:ext cx="2767575" cy="170153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0056"/>
                <a:gd name="connsiteY0" fmla="*/ 7019 h 17019"/>
                <a:gd name="connsiteX1" fmla="*/ 10056 w 10056"/>
                <a:gd name="connsiteY1" fmla="*/ 0 h 17019"/>
                <a:gd name="connsiteX2" fmla="*/ 7247 w 10056"/>
                <a:gd name="connsiteY2" fmla="*/ 17019 h 17019"/>
                <a:gd name="connsiteX3" fmla="*/ 0 w 10056"/>
                <a:gd name="connsiteY3" fmla="*/ 7019 h 17019"/>
                <a:gd name="connsiteX0" fmla="*/ 0 w 13890"/>
                <a:gd name="connsiteY0" fmla="*/ 7019 h 15501"/>
                <a:gd name="connsiteX1" fmla="*/ 10056 w 13890"/>
                <a:gd name="connsiteY1" fmla="*/ 0 h 15501"/>
                <a:gd name="connsiteX2" fmla="*/ 13890 w 13890"/>
                <a:gd name="connsiteY2" fmla="*/ 15501 h 15501"/>
                <a:gd name="connsiteX3" fmla="*/ 0 w 13890"/>
                <a:gd name="connsiteY3" fmla="*/ 7019 h 15501"/>
                <a:gd name="connsiteX0" fmla="*/ 0 w 11079"/>
                <a:gd name="connsiteY0" fmla="*/ 21409 h 21409"/>
                <a:gd name="connsiteX1" fmla="*/ 7245 w 11079"/>
                <a:gd name="connsiteY1" fmla="*/ 0 h 21409"/>
                <a:gd name="connsiteX2" fmla="*/ 11079 w 11079"/>
                <a:gd name="connsiteY2" fmla="*/ 15501 h 21409"/>
                <a:gd name="connsiteX3" fmla="*/ 0 w 11079"/>
                <a:gd name="connsiteY3" fmla="*/ 21409 h 21409"/>
                <a:gd name="connsiteX0" fmla="*/ 0 w 7932"/>
                <a:gd name="connsiteY0" fmla="*/ 21409 h 21409"/>
                <a:gd name="connsiteX1" fmla="*/ 7245 w 7932"/>
                <a:gd name="connsiteY1" fmla="*/ 0 h 21409"/>
                <a:gd name="connsiteX2" fmla="*/ 7932 w 7932"/>
                <a:gd name="connsiteY2" fmla="*/ 21382 h 21409"/>
                <a:gd name="connsiteX3" fmla="*/ 0 w 7932"/>
                <a:gd name="connsiteY3" fmla="*/ 21409 h 21409"/>
                <a:gd name="connsiteX0" fmla="*/ 0 w 6544"/>
                <a:gd name="connsiteY0" fmla="*/ 10000 h 10000"/>
                <a:gd name="connsiteX1" fmla="*/ 5678 w 6544"/>
                <a:gd name="connsiteY1" fmla="*/ 0 h 10000"/>
                <a:gd name="connsiteX2" fmla="*/ 6544 w 6544"/>
                <a:gd name="connsiteY2" fmla="*/ 9987 h 10000"/>
                <a:gd name="connsiteX3" fmla="*/ 0 w 6544"/>
                <a:gd name="connsiteY3" fmla="*/ 10000 h 10000"/>
                <a:gd name="connsiteX0" fmla="*/ 0 w 10781"/>
                <a:gd name="connsiteY0" fmla="*/ 10000 h 10000"/>
                <a:gd name="connsiteX1" fmla="*/ 8677 w 10781"/>
                <a:gd name="connsiteY1" fmla="*/ 0 h 10000"/>
                <a:gd name="connsiteX2" fmla="*/ 10781 w 10781"/>
                <a:gd name="connsiteY2" fmla="*/ 9443 h 10000"/>
                <a:gd name="connsiteX3" fmla="*/ 0 w 10781"/>
                <a:gd name="connsiteY3" fmla="*/ 10000 h 10000"/>
                <a:gd name="connsiteX0" fmla="*/ 0 w 9973"/>
                <a:gd name="connsiteY0" fmla="*/ 10000 h 10000"/>
                <a:gd name="connsiteX1" fmla="*/ 8677 w 9973"/>
                <a:gd name="connsiteY1" fmla="*/ 0 h 10000"/>
                <a:gd name="connsiteX2" fmla="*/ 9973 w 9973"/>
                <a:gd name="connsiteY2" fmla="*/ 10000 h 10000"/>
                <a:gd name="connsiteX3" fmla="*/ 0 w 9973"/>
                <a:gd name="connsiteY3" fmla="*/ 10000 h 10000"/>
                <a:gd name="connsiteX0" fmla="*/ 0 w 21247"/>
                <a:gd name="connsiteY0" fmla="*/ 10658 h 10658"/>
                <a:gd name="connsiteX1" fmla="*/ 21236 w 21247"/>
                <a:gd name="connsiteY1" fmla="*/ 0 h 10658"/>
                <a:gd name="connsiteX2" fmla="*/ 10000 w 21247"/>
                <a:gd name="connsiteY2" fmla="*/ 10658 h 10658"/>
                <a:gd name="connsiteX3" fmla="*/ 0 w 21247"/>
                <a:gd name="connsiteY3" fmla="*/ 10658 h 10658"/>
                <a:gd name="connsiteX0" fmla="*/ 0 w 21236"/>
                <a:gd name="connsiteY0" fmla="*/ 10658 h 10658"/>
                <a:gd name="connsiteX1" fmla="*/ 21236 w 21236"/>
                <a:gd name="connsiteY1" fmla="*/ 0 h 10658"/>
                <a:gd name="connsiteX2" fmla="*/ 10000 w 21236"/>
                <a:gd name="connsiteY2" fmla="*/ 10658 h 10658"/>
                <a:gd name="connsiteX3" fmla="*/ 0 w 21236"/>
                <a:gd name="connsiteY3" fmla="*/ 10658 h 10658"/>
                <a:gd name="connsiteX0" fmla="*/ 0 w 21236"/>
                <a:gd name="connsiteY0" fmla="*/ 10658 h 10658"/>
                <a:gd name="connsiteX1" fmla="*/ 21236 w 21236"/>
                <a:gd name="connsiteY1" fmla="*/ 0 h 10658"/>
                <a:gd name="connsiteX2" fmla="*/ 10000 w 21236"/>
                <a:gd name="connsiteY2" fmla="*/ 10658 h 10658"/>
                <a:gd name="connsiteX3" fmla="*/ 0 w 21236"/>
                <a:gd name="connsiteY3" fmla="*/ 10658 h 10658"/>
                <a:gd name="connsiteX0" fmla="*/ 0 w 12591"/>
                <a:gd name="connsiteY0" fmla="*/ 1228 h 10658"/>
                <a:gd name="connsiteX1" fmla="*/ 12591 w 12591"/>
                <a:gd name="connsiteY1" fmla="*/ 0 h 10658"/>
                <a:gd name="connsiteX2" fmla="*/ 1355 w 12591"/>
                <a:gd name="connsiteY2" fmla="*/ 10658 h 10658"/>
                <a:gd name="connsiteX3" fmla="*/ 0 w 12591"/>
                <a:gd name="connsiteY3" fmla="*/ 1228 h 10658"/>
                <a:gd name="connsiteX0" fmla="*/ 0 w 12591"/>
                <a:gd name="connsiteY0" fmla="*/ 1228 h 3443"/>
                <a:gd name="connsiteX1" fmla="*/ 12591 w 12591"/>
                <a:gd name="connsiteY1" fmla="*/ 0 h 3443"/>
                <a:gd name="connsiteX2" fmla="*/ 4138 w 12591"/>
                <a:gd name="connsiteY2" fmla="*/ 3443 h 3443"/>
                <a:gd name="connsiteX3" fmla="*/ 0 w 12591"/>
                <a:gd name="connsiteY3" fmla="*/ 1228 h 3443"/>
                <a:gd name="connsiteX0" fmla="*/ 0 w 10238"/>
                <a:gd name="connsiteY0" fmla="*/ 3567 h 10662"/>
                <a:gd name="connsiteX1" fmla="*/ 10000 w 10238"/>
                <a:gd name="connsiteY1" fmla="*/ 0 h 10662"/>
                <a:gd name="connsiteX2" fmla="*/ 10238 w 10238"/>
                <a:gd name="connsiteY2" fmla="*/ 10662 h 10662"/>
                <a:gd name="connsiteX3" fmla="*/ 0 w 10238"/>
                <a:gd name="connsiteY3" fmla="*/ 3567 h 10662"/>
                <a:gd name="connsiteX0" fmla="*/ 0 w 10277"/>
                <a:gd name="connsiteY0" fmla="*/ 3677 h 10772"/>
                <a:gd name="connsiteX1" fmla="*/ 10257 w 10277"/>
                <a:gd name="connsiteY1" fmla="*/ 0 h 10772"/>
                <a:gd name="connsiteX2" fmla="*/ 10238 w 10277"/>
                <a:gd name="connsiteY2" fmla="*/ 10772 h 10772"/>
                <a:gd name="connsiteX3" fmla="*/ 0 w 10277"/>
                <a:gd name="connsiteY3" fmla="*/ 3677 h 10772"/>
                <a:gd name="connsiteX0" fmla="*/ 0 w 10257"/>
                <a:gd name="connsiteY0" fmla="*/ 3677 h 10772"/>
                <a:gd name="connsiteX1" fmla="*/ 10257 w 10257"/>
                <a:gd name="connsiteY1" fmla="*/ 0 h 10772"/>
                <a:gd name="connsiteX2" fmla="*/ 10238 w 10257"/>
                <a:gd name="connsiteY2" fmla="*/ 10772 h 10772"/>
                <a:gd name="connsiteX3" fmla="*/ 0 w 10257"/>
                <a:gd name="connsiteY3" fmla="*/ 3677 h 10772"/>
                <a:gd name="connsiteX0" fmla="*/ 0 w 10257"/>
                <a:gd name="connsiteY0" fmla="*/ 3677 h 10772"/>
                <a:gd name="connsiteX1" fmla="*/ 8511 w 10257"/>
                <a:gd name="connsiteY1" fmla="*/ 49 h 10772"/>
                <a:gd name="connsiteX2" fmla="*/ 10257 w 10257"/>
                <a:gd name="connsiteY2" fmla="*/ 0 h 10772"/>
                <a:gd name="connsiteX3" fmla="*/ 10238 w 10257"/>
                <a:gd name="connsiteY3" fmla="*/ 10772 h 10772"/>
                <a:gd name="connsiteX4" fmla="*/ 0 w 10257"/>
                <a:gd name="connsiteY4" fmla="*/ 3677 h 10772"/>
                <a:gd name="connsiteX0" fmla="*/ 0 w 10259"/>
                <a:gd name="connsiteY0" fmla="*/ 3677 h 10809"/>
                <a:gd name="connsiteX1" fmla="*/ 8511 w 10259"/>
                <a:gd name="connsiteY1" fmla="*/ 49 h 10809"/>
                <a:gd name="connsiteX2" fmla="*/ 10257 w 10259"/>
                <a:gd name="connsiteY2" fmla="*/ 0 h 10809"/>
                <a:gd name="connsiteX3" fmla="*/ 10259 w 10259"/>
                <a:gd name="connsiteY3" fmla="*/ 10809 h 10809"/>
                <a:gd name="connsiteX4" fmla="*/ 0 w 10259"/>
                <a:gd name="connsiteY4" fmla="*/ 3677 h 10809"/>
                <a:gd name="connsiteX0" fmla="*/ 0 w 10259"/>
                <a:gd name="connsiteY0" fmla="*/ 3677 h 10809"/>
                <a:gd name="connsiteX1" fmla="*/ 8511 w 10259"/>
                <a:gd name="connsiteY1" fmla="*/ 49 h 10809"/>
                <a:gd name="connsiteX2" fmla="*/ 10257 w 10259"/>
                <a:gd name="connsiteY2" fmla="*/ 0 h 10809"/>
                <a:gd name="connsiteX3" fmla="*/ 10259 w 10259"/>
                <a:gd name="connsiteY3" fmla="*/ 10809 h 10809"/>
                <a:gd name="connsiteX4" fmla="*/ 0 w 10259"/>
                <a:gd name="connsiteY4" fmla="*/ 3677 h 10809"/>
                <a:gd name="connsiteX0" fmla="*/ 0 w 10323"/>
                <a:gd name="connsiteY0" fmla="*/ 3714 h 10809"/>
                <a:gd name="connsiteX1" fmla="*/ 8575 w 10323"/>
                <a:gd name="connsiteY1" fmla="*/ 49 h 10809"/>
                <a:gd name="connsiteX2" fmla="*/ 10321 w 10323"/>
                <a:gd name="connsiteY2" fmla="*/ 0 h 10809"/>
                <a:gd name="connsiteX3" fmla="*/ 10323 w 10323"/>
                <a:gd name="connsiteY3" fmla="*/ 10809 h 10809"/>
                <a:gd name="connsiteX4" fmla="*/ 0 w 10323"/>
                <a:gd name="connsiteY4" fmla="*/ 3714 h 10809"/>
                <a:gd name="connsiteX0" fmla="*/ 0 w 10208"/>
                <a:gd name="connsiteY0" fmla="*/ 3714 h 10809"/>
                <a:gd name="connsiteX1" fmla="*/ 8460 w 10208"/>
                <a:gd name="connsiteY1" fmla="*/ 49 h 10809"/>
                <a:gd name="connsiteX2" fmla="*/ 10206 w 10208"/>
                <a:gd name="connsiteY2" fmla="*/ 0 h 10809"/>
                <a:gd name="connsiteX3" fmla="*/ 10208 w 10208"/>
                <a:gd name="connsiteY3" fmla="*/ 10809 h 10809"/>
                <a:gd name="connsiteX4" fmla="*/ 0 w 10208"/>
                <a:gd name="connsiteY4" fmla="*/ 3714 h 10809"/>
                <a:gd name="connsiteX0" fmla="*/ 0 w 10261"/>
                <a:gd name="connsiteY0" fmla="*/ 3759 h 10809"/>
                <a:gd name="connsiteX1" fmla="*/ 8513 w 10261"/>
                <a:gd name="connsiteY1" fmla="*/ 49 h 10809"/>
                <a:gd name="connsiteX2" fmla="*/ 10259 w 10261"/>
                <a:gd name="connsiteY2" fmla="*/ 0 h 10809"/>
                <a:gd name="connsiteX3" fmla="*/ 10261 w 10261"/>
                <a:gd name="connsiteY3" fmla="*/ 10809 h 10809"/>
                <a:gd name="connsiteX4" fmla="*/ 0 w 10261"/>
                <a:gd name="connsiteY4" fmla="*/ 3759 h 10809"/>
                <a:gd name="connsiteX0" fmla="*/ 0 w 10299"/>
                <a:gd name="connsiteY0" fmla="*/ 3759 h 10809"/>
                <a:gd name="connsiteX1" fmla="*/ 8551 w 10299"/>
                <a:gd name="connsiteY1" fmla="*/ 49 h 10809"/>
                <a:gd name="connsiteX2" fmla="*/ 10297 w 10299"/>
                <a:gd name="connsiteY2" fmla="*/ 0 h 10809"/>
                <a:gd name="connsiteX3" fmla="*/ 10299 w 10299"/>
                <a:gd name="connsiteY3" fmla="*/ 10809 h 10809"/>
                <a:gd name="connsiteX4" fmla="*/ 0 w 10299"/>
                <a:gd name="connsiteY4" fmla="*/ 3759 h 10809"/>
                <a:gd name="connsiteX0" fmla="*/ 0 w 10248"/>
                <a:gd name="connsiteY0" fmla="*/ 3781 h 10809"/>
                <a:gd name="connsiteX1" fmla="*/ 8500 w 10248"/>
                <a:gd name="connsiteY1" fmla="*/ 49 h 10809"/>
                <a:gd name="connsiteX2" fmla="*/ 10246 w 10248"/>
                <a:gd name="connsiteY2" fmla="*/ 0 h 10809"/>
                <a:gd name="connsiteX3" fmla="*/ 10248 w 10248"/>
                <a:gd name="connsiteY3" fmla="*/ 10809 h 10809"/>
                <a:gd name="connsiteX4" fmla="*/ 0 w 10248"/>
                <a:gd name="connsiteY4" fmla="*/ 3781 h 10809"/>
                <a:gd name="connsiteX0" fmla="*/ 0 w 10299"/>
                <a:gd name="connsiteY0" fmla="*/ 3759 h 10809"/>
                <a:gd name="connsiteX1" fmla="*/ 8551 w 10299"/>
                <a:gd name="connsiteY1" fmla="*/ 49 h 10809"/>
                <a:gd name="connsiteX2" fmla="*/ 10297 w 10299"/>
                <a:gd name="connsiteY2" fmla="*/ 0 h 10809"/>
                <a:gd name="connsiteX3" fmla="*/ 10299 w 10299"/>
                <a:gd name="connsiteY3" fmla="*/ 10809 h 10809"/>
                <a:gd name="connsiteX4" fmla="*/ 0 w 10299"/>
                <a:gd name="connsiteY4" fmla="*/ 3759 h 10809"/>
                <a:gd name="connsiteX0" fmla="*/ 0 w 10261"/>
                <a:gd name="connsiteY0" fmla="*/ 3781 h 10809"/>
                <a:gd name="connsiteX1" fmla="*/ 8513 w 10261"/>
                <a:gd name="connsiteY1" fmla="*/ 49 h 10809"/>
                <a:gd name="connsiteX2" fmla="*/ 10259 w 10261"/>
                <a:gd name="connsiteY2" fmla="*/ 0 h 10809"/>
                <a:gd name="connsiteX3" fmla="*/ 10261 w 10261"/>
                <a:gd name="connsiteY3" fmla="*/ 10809 h 10809"/>
                <a:gd name="connsiteX4" fmla="*/ 0 w 10261"/>
                <a:gd name="connsiteY4" fmla="*/ 3781 h 10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1" h="10809">
                  <a:moveTo>
                    <a:pt x="0" y="3781"/>
                  </a:moveTo>
                  <a:cubicBezTo>
                    <a:pt x="2015" y="3049"/>
                    <a:pt x="6498" y="781"/>
                    <a:pt x="8513" y="49"/>
                  </a:cubicBezTo>
                  <a:lnTo>
                    <a:pt x="10259" y="0"/>
                  </a:lnTo>
                  <a:cubicBezTo>
                    <a:pt x="10249" y="5386"/>
                    <a:pt x="10260" y="5404"/>
                    <a:pt x="10261" y="10809"/>
                  </a:cubicBezTo>
                  <a:lnTo>
                    <a:pt x="0" y="378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80000">
                  <a:schemeClr val="accent3">
                    <a:lumMod val="75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First Interim Report - Legal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EDCC4F-61B3-445B-AC6F-14CA4635A88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6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19823" y="408352"/>
            <a:ext cx="4505205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19823" y="613503"/>
            <a:ext cx="4505205" cy="3520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8" y="4553147"/>
            <a:ext cx="1958203" cy="668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MSEsG 4 JULY 2013</a:t>
            </a:r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20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 userDrawn="1"/>
        </p:nvGrpSpPr>
        <p:grpSpPr>
          <a:xfrm>
            <a:off x="4305152" y="-567"/>
            <a:ext cx="2916969" cy="2959678"/>
            <a:chOff x="2170252" y="-1"/>
            <a:chExt cx="4203690" cy="4265239"/>
          </a:xfrm>
        </p:grpSpPr>
        <p:sp>
          <p:nvSpPr>
            <p:cNvPr id="22" name="Flowchart: Merge 5"/>
            <p:cNvSpPr/>
            <p:nvPr userDrawn="1"/>
          </p:nvSpPr>
          <p:spPr>
            <a:xfrm>
              <a:off x="4795487" y="589232"/>
              <a:ext cx="1556571" cy="367600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0091"/>
                <a:gd name="connsiteY0" fmla="*/ 8989 h 14087"/>
                <a:gd name="connsiteX1" fmla="*/ 10091 w 10091"/>
                <a:gd name="connsiteY1" fmla="*/ 0 h 14087"/>
                <a:gd name="connsiteX2" fmla="*/ 2442 w 10091"/>
                <a:gd name="connsiteY2" fmla="*/ 14087 h 14087"/>
                <a:gd name="connsiteX3" fmla="*/ 0 w 10091"/>
                <a:gd name="connsiteY3" fmla="*/ 8989 h 14087"/>
                <a:gd name="connsiteX0" fmla="*/ 0 w 10133"/>
                <a:gd name="connsiteY0" fmla="*/ 8830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8830 h 14087"/>
                <a:gd name="connsiteX0" fmla="*/ 0 w 8061"/>
                <a:gd name="connsiteY0" fmla="*/ 7140 h 14087"/>
                <a:gd name="connsiteX1" fmla="*/ 8061 w 8061"/>
                <a:gd name="connsiteY1" fmla="*/ 0 h 14087"/>
                <a:gd name="connsiteX2" fmla="*/ 412 w 8061"/>
                <a:gd name="connsiteY2" fmla="*/ 14087 h 14087"/>
                <a:gd name="connsiteX3" fmla="*/ 0 w 8061"/>
                <a:gd name="connsiteY3" fmla="*/ 7140 h 14087"/>
                <a:gd name="connsiteX0" fmla="*/ 0 w 9790"/>
                <a:gd name="connsiteY0" fmla="*/ 5046 h 9977"/>
                <a:gd name="connsiteX1" fmla="*/ 9790 w 9790"/>
                <a:gd name="connsiteY1" fmla="*/ 0 h 9977"/>
                <a:gd name="connsiteX2" fmla="*/ 511 w 9790"/>
                <a:gd name="connsiteY2" fmla="*/ 9977 h 9977"/>
                <a:gd name="connsiteX3" fmla="*/ 0 w 9790"/>
                <a:gd name="connsiteY3" fmla="*/ 5046 h 9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90" h="9977">
                  <a:moveTo>
                    <a:pt x="0" y="5046"/>
                  </a:moveTo>
                  <a:lnTo>
                    <a:pt x="9790" y="0"/>
                  </a:lnTo>
                  <a:lnTo>
                    <a:pt x="511" y="9977"/>
                  </a:lnTo>
                  <a:cubicBezTo>
                    <a:pt x="341" y="8333"/>
                    <a:pt x="170" y="6690"/>
                    <a:pt x="0" y="504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7100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  <p:sp>
          <p:nvSpPr>
            <p:cNvPr id="23" name="Flowchart: Merge 5"/>
            <p:cNvSpPr/>
            <p:nvPr userDrawn="1"/>
          </p:nvSpPr>
          <p:spPr>
            <a:xfrm>
              <a:off x="2170252" y="-1"/>
              <a:ext cx="4203690" cy="331138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0182"/>
                <a:gd name="connsiteY0" fmla="*/ 0 h 9404"/>
                <a:gd name="connsiteX1" fmla="*/ 10182 w 10182"/>
                <a:gd name="connsiteY1" fmla="*/ 2683 h 9404"/>
                <a:gd name="connsiteX2" fmla="*/ 7093 w 10182"/>
                <a:gd name="connsiteY2" fmla="*/ 9404 h 9404"/>
                <a:gd name="connsiteX3" fmla="*/ 0 w 10182"/>
                <a:gd name="connsiteY3" fmla="*/ 0 h 9404"/>
                <a:gd name="connsiteX0" fmla="*/ 0 w 10000"/>
                <a:gd name="connsiteY0" fmla="*/ 0 h 10259"/>
                <a:gd name="connsiteX1" fmla="*/ 10000 w 10000"/>
                <a:gd name="connsiteY1" fmla="*/ 2853 h 10259"/>
                <a:gd name="connsiteX2" fmla="*/ 7048 w 10000"/>
                <a:gd name="connsiteY2" fmla="*/ 10259 h 10259"/>
                <a:gd name="connsiteX3" fmla="*/ 0 w 10000"/>
                <a:gd name="connsiteY3" fmla="*/ 0 h 10259"/>
                <a:gd name="connsiteX0" fmla="*/ 0 w 9977"/>
                <a:gd name="connsiteY0" fmla="*/ 0 h 10259"/>
                <a:gd name="connsiteX1" fmla="*/ 9977 w 9977"/>
                <a:gd name="connsiteY1" fmla="*/ 2936 h 10259"/>
                <a:gd name="connsiteX2" fmla="*/ 7048 w 9977"/>
                <a:gd name="connsiteY2" fmla="*/ 10259 h 10259"/>
                <a:gd name="connsiteX3" fmla="*/ 0 w 9977"/>
                <a:gd name="connsiteY3" fmla="*/ 0 h 10259"/>
                <a:gd name="connsiteX0" fmla="*/ 0 w 10000"/>
                <a:gd name="connsiteY0" fmla="*/ 0 h 18865"/>
                <a:gd name="connsiteX1" fmla="*/ 10000 w 10000"/>
                <a:gd name="connsiteY1" fmla="*/ 2862 h 18865"/>
                <a:gd name="connsiteX2" fmla="*/ 3354 w 10000"/>
                <a:gd name="connsiteY2" fmla="*/ 18865 h 18865"/>
                <a:gd name="connsiteX3" fmla="*/ 0 w 10000"/>
                <a:gd name="connsiteY3" fmla="*/ 0 h 18865"/>
                <a:gd name="connsiteX0" fmla="*/ 0 w 10000"/>
                <a:gd name="connsiteY0" fmla="*/ 0 h 16679"/>
                <a:gd name="connsiteX1" fmla="*/ 10000 w 10000"/>
                <a:gd name="connsiteY1" fmla="*/ 2862 h 16679"/>
                <a:gd name="connsiteX2" fmla="*/ 4286 w 10000"/>
                <a:gd name="connsiteY2" fmla="*/ 16679 h 16679"/>
                <a:gd name="connsiteX3" fmla="*/ 0 w 10000"/>
                <a:gd name="connsiteY3" fmla="*/ 0 h 16679"/>
                <a:gd name="connsiteX0" fmla="*/ 0 w 10000"/>
                <a:gd name="connsiteY0" fmla="*/ 0 h 16072"/>
                <a:gd name="connsiteX1" fmla="*/ 10000 w 10000"/>
                <a:gd name="connsiteY1" fmla="*/ 2862 h 16072"/>
                <a:gd name="connsiteX2" fmla="*/ 4544 w 10000"/>
                <a:gd name="connsiteY2" fmla="*/ 16072 h 16072"/>
                <a:gd name="connsiteX3" fmla="*/ 0 w 10000"/>
                <a:gd name="connsiteY3" fmla="*/ 0 h 16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6072">
                  <a:moveTo>
                    <a:pt x="0" y="0"/>
                  </a:moveTo>
                  <a:lnTo>
                    <a:pt x="10000" y="2862"/>
                  </a:lnTo>
                  <a:lnTo>
                    <a:pt x="4544" y="1607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3000">
                  <a:schemeClr val="accent4">
                    <a:lumMod val="75000"/>
                  </a:schemeClr>
                </a:gs>
                <a:gs pos="100000">
                  <a:schemeClr val="accent4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MSEsG 4 JULY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First Interim Report - Legal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EDCC4F-61B3-445B-AC6F-14CA4635A88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6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19823" y="408352"/>
            <a:ext cx="4505205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419823" y="613503"/>
            <a:ext cx="4505205" cy="3520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Flowchart: Merge 5"/>
          <p:cNvSpPr/>
          <p:nvPr userDrawn="1"/>
        </p:nvSpPr>
        <p:spPr>
          <a:xfrm>
            <a:off x="5474490" y="538289"/>
            <a:ext cx="3669472" cy="406434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129"/>
              <a:gd name="connsiteX1" fmla="*/ 10000 w 10000"/>
              <a:gd name="connsiteY1" fmla="*/ 0 h 10129"/>
              <a:gd name="connsiteX2" fmla="*/ 8372 w 10000"/>
              <a:gd name="connsiteY2" fmla="*/ 10129 h 10129"/>
              <a:gd name="connsiteX3" fmla="*/ 0 w 10000"/>
              <a:gd name="connsiteY3" fmla="*/ 0 h 10129"/>
              <a:gd name="connsiteX0" fmla="*/ 0 w 8372"/>
              <a:gd name="connsiteY0" fmla="*/ 0 h 10129"/>
              <a:gd name="connsiteX1" fmla="*/ 8254 w 8372"/>
              <a:gd name="connsiteY1" fmla="*/ 1199 h 10129"/>
              <a:gd name="connsiteX2" fmla="*/ 8372 w 8372"/>
              <a:gd name="connsiteY2" fmla="*/ 10129 h 10129"/>
              <a:gd name="connsiteX3" fmla="*/ 0 w 8372"/>
              <a:gd name="connsiteY3" fmla="*/ 0 h 10129"/>
              <a:gd name="connsiteX0" fmla="*/ 0 w 9859"/>
              <a:gd name="connsiteY0" fmla="*/ 0 h 8499"/>
              <a:gd name="connsiteX1" fmla="*/ 9859 w 9859"/>
              <a:gd name="connsiteY1" fmla="*/ 1184 h 8499"/>
              <a:gd name="connsiteX2" fmla="*/ 6096 w 9859"/>
              <a:gd name="connsiteY2" fmla="*/ 8499 h 8499"/>
              <a:gd name="connsiteX3" fmla="*/ 0 w 9859"/>
              <a:gd name="connsiteY3" fmla="*/ 0 h 8499"/>
              <a:gd name="connsiteX0" fmla="*/ 0 w 10000"/>
              <a:gd name="connsiteY0" fmla="*/ 0 h 10000"/>
              <a:gd name="connsiteX1" fmla="*/ 10000 w 10000"/>
              <a:gd name="connsiteY1" fmla="*/ 1393 h 10000"/>
              <a:gd name="connsiteX2" fmla="*/ 6183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000"/>
              <a:gd name="connsiteX1" fmla="*/ 10000 w 10000"/>
              <a:gd name="connsiteY1" fmla="*/ 1393 h 10000"/>
              <a:gd name="connsiteX2" fmla="*/ 6183 w 10000"/>
              <a:gd name="connsiteY2" fmla="*/ 10000 h 10000"/>
              <a:gd name="connsiteX3" fmla="*/ 0 w 10000"/>
              <a:gd name="connsiteY3" fmla="*/ 0 h 10000"/>
              <a:gd name="connsiteX0" fmla="*/ 0 w 8978"/>
              <a:gd name="connsiteY0" fmla="*/ 0 h 10000"/>
              <a:gd name="connsiteX1" fmla="*/ 8978 w 8978"/>
              <a:gd name="connsiteY1" fmla="*/ 2587 h 10000"/>
              <a:gd name="connsiteX2" fmla="*/ 6183 w 8978"/>
              <a:gd name="connsiteY2" fmla="*/ 10000 h 10000"/>
              <a:gd name="connsiteX3" fmla="*/ 0 w 8978"/>
              <a:gd name="connsiteY3" fmla="*/ 0 h 10000"/>
              <a:gd name="connsiteX0" fmla="*/ 0 w 10000"/>
              <a:gd name="connsiteY0" fmla="*/ 0 h 9179"/>
              <a:gd name="connsiteX1" fmla="*/ 10000 w 10000"/>
              <a:gd name="connsiteY1" fmla="*/ 2587 h 9179"/>
              <a:gd name="connsiteX2" fmla="*/ 6782 w 10000"/>
              <a:gd name="connsiteY2" fmla="*/ 9179 h 9179"/>
              <a:gd name="connsiteX3" fmla="*/ 0 w 10000"/>
              <a:gd name="connsiteY3" fmla="*/ 0 h 9179"/>
              <a:gd name="connsiteX0" fmla="*/ 0 w 9359"/>
              <a:gd name="connsiteY0" fmla="*/ 0 h 10000"/>
              <a:gd name="connsiteX1" fmla="*/ 9359 w 9359"/>
              <a:gd name="connsiteY1" fmla="*/ 2818 h 10000"/>
              <a:gd name="connsiteX2" fmla="*/ 6782 w 9359"/>
              <a:gd name="connsiteY2" fmla="*/ 10000 h 10000"/>
              <a:gd name="connsiteX3" fmla="*/ 0 w 9359"/>
              <a:gd name="connsiteY3" fmla="*/ 0 h 10000"/>
              <a:gd name="connsiteX0" fmla="*/ 0 w 10182"/>
              <a:gd name="connsiteY0" fmla="*/ 0 h 10000"/>
              <a:gd name="connsiteX1" fmla="*/ 10182 w 10182"/>
              <a:gd name="connsiteY1" fmla="*/ 2683 h 10000"/>
              <a:gd name="connsiteX2" fmla="*/ 7247 w 10182"/>
              <a:gd name="connsiteY2" fmla="*/ 10000 h 10000"/>
              <a:gd name="connsiteX3" fmla="*/ 0 w 10182"/>
              <a:gd name="connsiteY3" fmla="*/ 0 h 10000"/>
              <a:gd name="connsiteX0" fmla="*/ 0 w 11804"/>
              <a:gd name="connsiteY0" fmla="*/ 2547 h 12547"/>
              <a:gd name="connsiteX1" fmla="*/ 11804 w 11804"/>
              <a:gd name="connsiteY1" fmla="*/ 0 h 12547"/>
              <a:gd name="connsiteX2" fmla="*/ 7247 w 11804"/>
              <a:gd name="connsiteY2" fmla="*/ 12547 h 12547"/>
              <a:gd name="connsiteX3" fmla="*/ 0 w 11804"/>
              <a:gd name="connsiteY3" fmla="*/ 2547 h 12547"/>
              <a:gd name="connsiteX0" fmla="*/ 0 w 11804"/>
              <a:gd name="connsiteY0" fmla="*/ 2547 h 11734"/>
              <a:gd name="connsiteX1" fmla="*/ 11804 w 11804"/>
              <a:gd name="connsiteY1" fmla="*/ 0 h 11734"/>
              <a:gd name="connsiteX2" fmla="*/ 9359 w 11804"/>
              <a:gd name="connsiteY2" fmla="*/ 11734 h 11734"/>
              <a:gd name="connsiteX3" fmla="*/ 0 w 11804"/>
              <a:gd name="connsiteY3" fmla="*/ 2547 h 11734"/>
              <a:gd name="connsiteX0" fmla="*/ 0 w 3469"/>
              <a:gd name="connsiteY0" fmla="*/ 12059 h 12059"/>
              <a:gd name="connsiteX1" fmla="*/ 3469 w 3469"/>
              <a:gd name="connsiteY1" fmla="*/ 0 h 12059"/>
              <a:gd name="connsiteX2" fmla="*/ 1024 w 3469"/>
              <a:gd name="connsiteY2" fmla="*/ 11734 h 12059"/>
              <a:gd name="connsiteX3" fmla="*/ 0 w 3469"/>
              <a:gd name="connsiteY3" fmla="*/ 12059 h 12059"/>
              <a:gd name="connsiteX0" fmla="*/ 0 w 12137"/>
              <a:gd name="connsiteY0" fmla="*/ 8786 h 9730"/>
              <a:gd name="connsiteX1" fmla="*/ 12137 w 12137"/>
              <a:gd name="connsiteY1" fmla="*/ 0 h 9730"/>
              <a:gd name="connsiteX2" fmla="*/ 5089 w 12137"/>
              <a:gd name="connsiteY2" fmla="*/ 9730 h 9730"/>
              <a:gd name="connsiteX3" fmla="*/ 0 w 12137"/>
              <a:gd name="connsiteY3" fmla="*/ 8786 h 9730"/>
              <a:gd name="connsiteX0" fmla="*/ 0 w 10000"/>
              <a:gd name="connsiteY0" fmla="*/ 9030 h 14042"/>
              <a:gd name="connsiteX1" fmla="*/ 10000 w 10000"/>
              <a:gd name="connsiteY1" fmla="*/ 0 h 14042"/>
              <a:gd name="connsiteX2" fmla="*/ 1868 w 10000"/>
              <a:gd name="connsiteY2" fmla="*/ 14042 h 14042"/>
              <a:gd name="connsiteX3" fmla="*/ 0 w 10000"/>
              <a:gd name="connsiteY3" fmla="*/ 9030 h 14042"/>
              <a:gd name="connsiteX0" fmla="*/ 0 w 10133"/>
              <a:gd name="connsiteY0" fmla="*/ 9053 h 14065"/>
              <a:gd name="connsiteX1" fmla="*/ 10133 w 10133"/>
              <a:gd name="connsiteY1" fmla="*/ 0 h 14065"/>
              <a:gd name="connsiteX2" fmla="*/ 1868 w 10133"/>
              <a:gd name="connsiteY2" fmla="*/ 14065 h 14065"/>
              <a:gd name="connsiteX3" fmla="*/ 0 w 10133"/>
              <a:gd name="connsiteY3" fmla="*/ 9053 h 14065"/>
              <a:gd name="connsiteX0" fmla="*/ 0 w 10133"/>
              <a:gd name="connsiteY0" fmla="*/ 9053 h 14087"/>
              <a:gd name="connsiteX1" fmla="*/ 10133 w 10133"/>
              <a:gd name="connsiteY1" fmla="*/ 0 h 14087"/>
              <a:gd name="connsiteX2" fmla="*/ 2484 w 10133"/>
              <a:gd name="connsiteY2" fmla="*/ 14087 h 14087"/>
              <a:gd name="connsiteX3" fmla="*/ 0 w 10133"/>
              <a:gd name="connsiteY3" fmla="*/ 9053 h 14087"/>
              <a:gd name="connsiteX0" fmla="*/ 0 w 10091"/>
              <a:gd name="connsiteY0" fmla="*/ 8989 h 14087"/>
              <a:gd name="connsiteX1" fmla="*/ 10091 w 10091"/>
              <a:gd name="connsiteY1" fmla="*/ 0 h 14087"/>
              <a:gd name="connsiteX2" fmla="*/ 2442 w 10091"/>
              <a:gd name="connsiteY2" fmla="*/ 14087 h 14087"/>
              <a:gd name="connsiteX3" fmla="*/ 0 w 10091"/>
              <a:gd name="connsiteY3" fmla="*/ 8989 h 14087"/>
              <a:gd name="connsiteX0" fmla="*/ 0 w 10133"/>
              <a:gd name="connsiteY0" fmla="*/ 8830 h 14087"/>
              <a:gd name="connsiteX1" fmla="*/ 10133 w 10133"/>
              <a:gd name="connsiteY1" fmla="*/ 0 h 14087"/>
              <a:gd name="connsiteX2" fmla="*/ 2484 w 10133"/>
              <a:gd name="connsiteY2" fmla="*/ 14087 h 14087"/>
              <a:gd name="connsiteX3" fmla="*/ 0 w 10133"/>
              <a:gd name="connsiteY3" fmla="*/ 8830 h 14087"/>
              <a:gd name="connsiteX0" fmla="*/ 0 w 2484"/>
              <a:gd name="connsiteY0" fmla="*/ 9723 h 14980"/>
              <a:gd name="connsiteX1" fmla="*/ 2099 w 2484"/>
              <a:gd name="connsiteY1" fmla="*/ 0 h 14980"/>
              <a:gd name="connsiteX2" fmla="*/ 2484 w 2484"/>
              <a:gd name="connsiteY2" fmla="*/ 14980 h 14980"/>
              <a:gd name="connsiteX3" fmla="*/ 0 w 2484"/>
              <a:gd name="connsiteY3" fmla="*/ 9723 h 14980"/>
              <a:gd name="connsiteX0" fmla="*/ 0 w 31959"/>
              <a:gd name="connsiteY0" fmla="*/ 9216 h 10000"/>
              <a:gd name="connsiteX1" fmla="*/ 30409 w 31959"/>
              <a:gd name="connsiteY1" fmla="*/ 0 h 10000"/>
              <a:gd name="connsiteX2" fmla="*/ 31959 w 31959"/>
              <a:gd name="connsiteY2" fmla="*/ 10000 h 10000"/>
              <a:gd name="connsiteX3" fmla="*/ 0 w 31959"/>
              <a:gd name="connsiteY3" fmla="*/ 9216 h 10000"/>
              <a:gd name="connsiteX0" fmla="*/ 0 w 87113"/>
              <a:gd name="connsiteY0" fmla="*/ 9216 h 9216"/>
              <a:gd name="connsiteX1" fmla="*/ 30409 w 87113"/>
              <a:gd name="connsiteY1" fmla="*/ 0 h 9216"/>
              <a:gd name="connsiteX2" fmla="*/ 87113 w 87113"/>
              <a:gd name="connsiteY2" fmla="*/ 4167 h 9216"/>
              <a:gd name="connsiteX3" fmla="*/ 0 w 87113"/>
              <a:gd name="connsiteY3" fmla="*/ 9216 h 9216"/>
              <a:gd name="connsiteX0" fmla="*/ 0 w 10000"/>
              <a:gd name="connsiteY0" fmla="*/ 10000 h 10000"/>
              <a:gd name="connsiteX1" fmla="*/ 3491 w 10000"/>
              <a:gd name="connsiteY1" fmla="*/ 0 h 10000"/>
              <a:gd name="connsiteX2" fmla="*/ 10000 w 10000"/>
              <a:gd name="connsiteY2" fmla="*/ 4521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3491 w 10000"/>
              <a:gd name="connsiteY1" fmla="*/ 0 h 10000"/>
              <a:gd name="connsiteX2" fmla="*/ 10000 w 10000"/>
              <a:gd name="connsiteY2" fmla="*/ 4521 h 10000"/>
              <a:gd name="connsiteX3" fmla="*/ 0 w 10000"/>
              <a:gd name="connsiteY3" fmla="*/ 10000 h 10000"/>
              <a:gd name="connsiteX0" fmla="*/ 0 w 10005"/>
              <a:gd name="connsiteY0" fmla="*/ 10000 h 10000"/>
              <a:gd name="connsiteX1" fmla="*/ 3491 w 10005"/>
              <a:gd name="connsiteY1" fmla="*/ 0 h 10000"/>
              <a:gd name="connsiteX2" fmla="*/ 10005 w 10005"/>
              <a:gd name="connsiteY2" fmla="*/ 408 h 10000"/>
              <a:gd name="connsiteX3" fmla="*/ 10000 w 10005"/>
              <a:gd name="connsiteY3" fmla="*/ 4521 h 10000"/>
              <a:gd name="connsiteX4" fmla="*/ 0 w 10005"/>
              <a:gd name="connsiteY4" fmla="*/ 10000 h 10000"/>
              <a:gd name="connsiteX0" fmla="*/ 0 w 10005"/>
              <a:gd name="connsiteY0" fmla="*/ 10000 h 10000"/>
              <a:gd name="connsiteX1" fmla="*/ 3491 w 10005"/>
              <a:gd name="connsiteY1" fmla="*/ 0 h 10000"/>
              <a:gd name="connsiteX2" fmla="*/ 10005 w 10005"/>
              <a:gd name="connsiteY2" fmla="*/ 408 h 10000"/>
              <a:gd name="connsiteX3" fmla="*/ 10000 w 10005"/>
              <a:gd name="connsiteY3" fmla="*/ 4521 h 10000"/>
              <a:gd name="connsiteX4" fmla="*/ 0 w 10005"/>
              <a:gd name="connsiteY4" fmla="*/ 10000 h 10000"/>
              <a:gd name="connsiteX0" fmla="*/ 0 w 10005"/>
              <a:gd name="connsiteY0" fmla="*/ 10000 h 10000"/>
              <a:gd name="connsiteX1" fmla="*/ 3491 w 10005"/>
              <a:gd name="connsiteY1" fmla="*/ 0 h 10000"/>
              <a:gd name="connsiteX2" fmla="*/ 10005 w 10005"/>
              <a:gd name="connsiteY2" fmla="*/ 408 h 10000"/>
              <a:gd name="connsiteX3" fmla="*/ 10000 w 10005"/>
              <a:gd name="connsiteY3" fmla="*/ 4521 h 10000"/>
              <a:gd name="connsiteX4" fmla="*/ 0 w 10005"/>
              <a:gd name="connsiteY4" fmla="*/ 10000 h 10000"/>
              <a:gd name="connsiteX0" fmla="*/ 0 w 10005"/>
              <a:gd name="connsiteY0" fmla="*/ 11016 h 11016"/>
              <a:gd name="connsiteX1" fmla="*/ 3784 w 10005"/>
              <a:gd name="connsiteY1" fmla="*/ 0 h 11016"/>
              <a:gd name="connsiteX2" fmla="*/ 10005 w 10005"/>
              <a:gd name="connsiteY2" fmla="*/ 1424 h 11016"/>
              <a:gd name="connsiteX3" fmla="*/ 10000 w 10005"/>
              <a:gd name="connsiteY3" fmla="*/ 5537 h 11016"/>
              <a:gd name="connsiteX4" fmla="*/ 0 w 10005"/>
              <a:gd name="connsiteY4" fmla="*/ 11016 h 11016"/>
              <a:gd name="connsiteX0" fmla="*/ 0 w 10963"/>
              <a:gd name="connsiteY0" fmla="*/ 13672 h 13672"/>
              <a:gd name="connsiteX1" fmla="*/ 4742 w 10963"/>
              <a:gd name="connsiteY1" fmla="*/ 0 h 13672"/>
              <a:gd name="connsiteX2" fmla="*/ 10963 w 10963"/>
              <a:gd name="connsiteY2" fmla="*/ 1424 h 13672"/>
              <a:gd name="connsiteX3" fmla="*/ 10958 w 10963"/>
              <a:gd name="connsiteY3" fmla="*/ 5537 h 13672"/>
              <a:gd name="connsiteX4" fmla="*/ 0 w 10963"/>
              <a:gd name="connsiteY4" fmla="*/ 13672 h 13672"/>
              <a:gd name="connsiteX0" fmla="*/ 0 w 10978"/>
              <a:gd name="connsiteY0" fmla="*/ 13672 h 13672"/>
              <a:gd name="connsiteX1" fmla="*/ 4742 w 10978"/>
              <a:gd name="connsiteY1" fmla="*/ 0 h 13672"/>
              <a:gd name="connsiteX2" fmla="*/ 10963 w 10978"/>
              <a:gd name="connsiteY2" fmla="*/ 1424 h 13672"/>
              <a:gd name="connsiteX3" fmla="*/ 10978 w 10978"/>
              <a:gd name="connsiteY3" fmla="*/ 3135 h 13672"/>
              <a:gd name="connsiteX4" fmla="*/ 0 w 10978"/>
              <a:gd name="connsiteY4" fmla="*/ 13672 h 13672"/>
              <a:gd name="connsiteX0" fmla="*/ 0 w 12131"/>
              <a:gd name="connsiteY0" fmla="*/ 17044 h 17044"/>
              <a:gd name="connsiteX1" fmla="*/ 5895 w 12131"/>
              <a:gd name="connsiteY1" fmla="*/ 0 h 17044"/>
              <a:gd name="connsiteX2" fmla="*/ 12116 w 12131"/>
              <a:gd name="connsiteY2" fmla="*/ 1424 h 17044"/>
              <a:gd name="connsiteX3" fmla="*/ 12131 w 12131"/>
              <a:gd name="connsiteY3" fmla="*/ 3135 h 17044"/>
              <a:gd name="connsiteX4" fmla="*/ 0 w 12131"/>
              <a:gd name="connsiteY4" fmla="*/ 17044 h 17044"/>
              <a:gd name="connsiteX0" fmla="*/ 0 w 12405"/>
              <a:gd name="connsiteY0" fmla="*/ 17645 h 17645"/>
              <a:gd name="connsiteX1" fmla="*/ 6169 w 12405"/>
              <a:gd name="connsiteY1" fmla="*/ 0 h 17645"/>
              <a:gd name="connsiteX2" fmla="*/ 12390 w 12405"/>
              <a:gd name="connsiteY2" fmla="*/ 1424 h 17645"/>
              <a:gd name="connsiteX3" fmla="*/ 12405 w 12405"/>
              <a:gd name="connsiteY3" fmla="*/ 3135 h 17645"/>
              <a:gd name="connsiteX4" fmla="*/ 0 w 12405"/>
              <a:gd name="connsiteY4" fmla="*/ 17645 h 17645"/>
              <a:gd name="connsiteX0" fmla="*/ 0 w 12405"/>
              <a:gd name="connsiteY0" fmla="*/ 16221 h 16221"/>
              <a:gd name="connsiteX1" fmla="*/ 5309 w 12405"/>
              <a:gd name="connsiteY1" fmla="*/ 1047 h 16221"/>
              <a:gd name="connsiteX2" fmla="*/ 12390 w 12405"/>
              <a:gd name="connsiteY2" fmla="*/ 0 h 16221"/>
              <a:gd name="connsiteX3" fmla="*/ 12405 w 12405"/>
              <a:gd name="connsiteY3" fmla="*/ 1711 h 16221"/>
              <a:gd name="connsiteX4" fmla="*/ 0 w 12405"/>
              <a:gd name="connsiteY4" fmla="*/ 16221 h 16221"/>
              <a:gd name="connsiteX0" fmla="*/ 0 w 12390"/>
              <a:gd name="connsiteY0" fmla="*/ 16221 h 16221"/>
              <a:gd name="connsiteX1" fmla="*/ 5309 w 12390"/>
              <a:gd name="connsiteY1" fmla="*/ 1047 h 16221"/>
              <a:gd name="connsiteX2" fmla="*/ 12390 w 12390"/>
              <a:gd name="connsiteY2" fmla="*/ 0 h 16221"/>
              <a:gd name="connsiteX3" fmla="*/ 12389 w 12390"/>
              <a:gd name="connsiteY3" fmla="*/ 1711 h 16221"/>
              <a:gd name="connsiteX4" fmla="*/ 0 w 12390"/>
              <a:gd name="connsiteY4" fmla="*/ 16221 h 16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90" h="16221">
                <a:moveTo>
                  <a:pt x="0" y="16221"/>
                </a:moveTo>
                <a:lnTo>
                  <a:pt x="5309" y="1047"/>
                </a:lnTo>
                <a:lnTo>
                  <a:pt x="12390" y="0"/>
                </a:lnTo>
                <a:cubicBezTo>
                  <a:pt x="12388" y="1371"/>
                  <a:pt x="12391" y="340"/>
                  <a:pt x="12389" y="1711"/>
                </a:cubicBezTo>
                <a:lnTo>
                  <a:pt x="0" y="16221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75000"/>
                </a:schemeClr>
              </a:gs>
              <a:gs pos="7100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smtClean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55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/>
          <p:nvPr userDrawn="1"/>
        </p:nvSpPr>
        <p:spPr>
          <a:xfrm>
            <a:off x="4074287" y="2671"/>
            <a:ext cx="2543842" cy="1214037"/>
          </a:xfrm>
          <a:custGeom>
            <a:avLst/>
            <a:gdLst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2762491 w 2762491"/>
              <a:gd name="connsiteY2" fmla="*/ 5147590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633959 w 2762491"/>
              <a:gd name="connsiteY2" fmla="*/ 4800349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251995 w 2762491"/>
              <a:gd name="connsiteY2" fmla="*/ 4835073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558724 w 2762491"/>
              <a:gd name="connsiteY2" fmla="*/ 5147589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189545"/>
              <a:gd name="connsiteY0" fmla="*/ 0 h 5147590"/>
              <a:gd name="connsiteX1" fmla="*/ 2189545 w 2189545"/>
              <a:gd name="connsiteY1" fmla="*/ 162046 h 5147590"/>
              <a:gd name="connsiteX2" fmla="*/ 1558724 w 2189545"/>
              <a:gd name="connsiteY2" fmla="*/ 5147589 h 5147590"/>
              <a:gd name="connsiteX3" fmla="*/ 0 w 2189545"/>
              <a:gd name="connsiteY3" fmla="*/ 5147590 h 5147590"/>
              <a:gd name="connsiteX4" fmla="*/ 0 w 2189545"/>
              <a:gd name="connsiteY4" fmla="*/ 0 h 5147590"/>
              <a:gd name="connsiteX0" fmla="*/ 0 w 2762492"/>
              <a:gd name="connsiteY0" fmla="*/ 0 h 5147590"/>
              <a:gd name="connsiteX1" fmla="*/ 2762492 w 2762492"/>
              <a:gd name="connsiteY1" fmla="*/ 5788 h 5147590"/>
              <a:gd name="connsiteX2" fmla="*/ 1558724 w 2762492"/>
              <a:gd name="connsiteY2" fmla="*/ 5147589 h 5147590"/>
              <a:gd name="connsiteX3" fmla="*/ 0 w 2762492"/>
              <a:gd name="connsiteY3" fmla="*/ 5147590 h 5147590"/>
              <a:gd name="connsiteX4" fmla="*/ 0 w 2762492"/>
              <a:gd name="connsiteY4" fmla="*/ 0 h 5147590"/>
              <a:gd name="connsiteX0" fmla="*/ 1163256 w 2762492"/>
              <a:gd name="connsiteY0" fmla="*/ 52086 h 5141802"/>
              <a:gd name="connsiteX1" fmla="*/ 2762492 w 2762492"/>
              <a:gd name="connsiteY1" fmla="*/ 0 h 5141802"/>
              <a:gd name="connsiteX2" fmla="*/ 1558724 w 2762492"/>
              <a:gd name="connsiteY2" fmla="*/ 5141801 h 5141802"/>
              <a:gd name="connsiteX3" fmla="*/ 0 w 2762492"/>
              <a:gd name="connsiteY3" fmla="*/ 5141802 h 5141802"/>
              <a:gd name="connsiteX4" fmla="*/ 1163256 w 2762492"/>
              <a:gd name="connsiteY4" fmla="*/ 52086 h 5141802"/>
              <a:gd name="connsiteX0" fmla="*/ 0 w 2762492"/>
              <a:gd name="connsiteY0" fmla="*/ 5141802 h 5141802"/>
              <a:gd name="connsiteX1" fmla="*/ 2762492 w 2762492"/>
              <a:gd name="connsiteY1" fmla="*/ 0 h 5141802"/>
              <a:gd name="connsiteX2" fmla="*/ 1558724 w 2762492"/>
              <a:gd name="connsiteY2" fmla="*/ 5141801 h 5141802"/>
              <a:gd name="connsiteX3" fmla="*/ 0 w 2762492"/>
              <a:gd name="connsiteY3" fmla="*/ 5141802 h 5141802"/>
              <a:gd name="connsiteX0" fmla="*/ 0 w 2033287"/>
              <a:gd name="connsiteY0" fmla="*/ 4968182 h 5141801"/>
              <a:gd name="connsiteX1" fmla="*/ 2033287 w 2033287"/>
              <a:gd name="connsiteY1" fmla="*/ 0 h 5141801"/>
              <a:gd name="connsiteX2" fmla="*/ 829519 w 2033287"/>
              <a:gd name="connsiteY2" fmla="*/ 5141801 h 5141801"/>
              <a:gd name="connsiteX3" fmla="*/ 0 w 2033287"/>
              <a:gd name="connsiteY3" fmla="*/ 4968182 h 5141801"/>
              <a:gd name="connsiteX0" fmla="*/ 0 w 2513636"/>
              <a:gd name="connsiteY0" fmla="*/ 5153377 h 5153377"/>
              <a:gd name="connsiteX1" fmla="*/ 2513636 w 2513636"/>
              <a:gd name="connsiteY1" fmla="*/ 0 h 5153377"/>
              <a:gd name="connsiteX2" fmla="*/ 1309868 w 2513636"/>
              <a:gd name="connsiteY2" fmla="*/ 5141801 h 5153377"/>
              <a:gd name="connsiteX3" fmla="*/ 0 w 2513636"/>
              <a:gd name="connsiteY3" fmla="*/ 5153377 h 5153377"/>
              <a:gd name="connsiteX0" fmla="*/ 0 w 2513636"/>
              <a:gd name="connsiteY0" fmla="*/ 5159164 h 5159164"/>
              <a:gd name="connsiteX1" fmla="*/ 2513636 w 2513636"/>
              <a:gd name="connsiteY1" fmla="*/ 0 h 5159164"/>
              <a:gd name="connsiteX2" fmla="*/ 1309868 w 2513636"/>
              <a:gd name="connsiteY2" fmla="*/ 5147588 h 5159164"/>
              <a:gd name="connsiteX3" fmla="*/ 0 w 2513636"/>
              <a:gd name="connsiteY3" fmla="*/ 5159164 h 5159164"/>
              <a:gd name="connsiteX0" fmla="*/ 0 w 1309868"/>
              <a:gd name="connsiteY0" fmla="*/ 4765625 h 4765625"/>
              <a:gd name="connsiteX1" fmla="*/ 1075301 w 1309868"/>
              <a:gd name="connsiteY1" fmla="*/ 0 h 4765625"/>
              <a:gd name="connsiteX2" fmla="*/ 1309868 w 1309868"/>
              <a:gd name="connsiteY2" fmla="*/ 4754049 h 4765625"/>
              <a:gd name="connsiteX3" fmla="*/ 0 w 1309868"/>
              <a:gd name="connsiteY3" fmla="*/ 4765625 h 4765625"/>
              <a:gd name="connsiteX0" fmla="*/ 0 w 2777799"/>
              <a:gd name="connsiteY0" fmla="*/ 5058138 h 5058138"/>
              <a:gd name="connsiteX1" fmla="*/ 1075301 w 2777799"/>
              <a:gd name="connsiteY1" fmla="*/ 292513 h 5058138"/>
              <a:gd name="connsiteX2" fmla="*/ 2777799 w 2777799"/>
              <a:gd name="connsiteY2" fmla="*/ 0 h 5058138"/>
              <a:gd name="connsiteX3" fmla="*/ 0 w 2777799"/>
              <a:gd name="connsiteY3" fmla="*/ 5058138 h 5058138"/>
              <a:gd name="connsiteX0" fmla="*/ 0 w 2777799"/>
              <a:gd name="connsiteY0" fmla="*/ 5060780 h 5060780"/>
              <a:gd name="connsiteX1" fmla="*/ 1057543 w 2777799"/>
              <a:gd name="connsiteY1" fmla="*/ 0 h 5060780"/>
              <a:gd name="connsiteX2" fmla="*/ 2777799 w 2777799"/>
              <a:gd name="connsiteY2" fmla="*/ 2642 h 5060780"/>
              <a:gd name="connsiteX3" fmla="*/ 0 w 2777799"/>
              <a:gd name="connsiteY3" fmla="*/ 5060780 h 5060780"/>
              <a:gd name="connsiteX0" fmla="*/ 806966 w 1720256"/>
              <a:gd name="connsiteY0" fmla="*/ 1860380 h 1860380"/>
              <a:gd name="connsiteX1" fmla="*/ 0 w 1720256"/>
              <a:gd name="connsiteY1" fmla="*/ 0 h 1860380"/>
              <a:gd name="connsiteX2" fmla="*/ 1720256 w 1720256"/>
              <a:gd name="connsiteY2" fmla="*/ 2642 h 1860380"/>
              <a:gd name="connsiteX3" fmla="*/ 806966 w 1720256"/>
              <a:gd name="connsiteY3" fmla="*/ 1860380 h 1860380"/>
              <a:gd name="connsiteX0" fmla="*/ 262410 w 1720256"/>
              <a:gd name="connsiteY0" fmla="*/ 2919464 h 2919464"/>
              <a:gd name="connsiteX1" fmla="*/ 0 w 1720256"/>
              <a:gd name="connsiteY1" fmla="*/ 0 h 2919464"/>
              <a:gd name="connsiteX2" fmla="*/ 1720256 w 1720256"/>
              <a:gd name="connsiteY2" fmla="*/ 2642 h 2919464"/>
              <a:gd name="connsiteX3" fmla="*/ 262410 w 1720256"/>
              <a:gd name="connsiteY3" fmla="*/ 2919464 h 2919464"/>
              <a:gd name="connsiteX0" fmla="*/ 2597872 w 4055718"/>
              <a:gd name="connsiteY0" fmla="*/ 2916822 h 2916822"/>
              <a:gd name="connsiteX1" fmla="*/ 0 w 4055718"/>
              <a:gd name="connsiteY1" fmla="*/ 5910 h 2916822"/>
              <a:gd name="connsiteX2" fmla="*/ 4055718 w 4055718"/>
              <a:gd name="connsiteY2" fmla="*/ 0 h 2916822"/>
              <a:gd name="connsiteX3" fmla="*/ 2597872 w 4055718"/>
              <a:gd name="connsiteY3" fmla="*/ 2916822 h 2916822"/>
              <a:gd name="connsiteX0" fmla="*/ 3078960 w 4055718"/>
              <a:gd name="connsiteY0" fmla="*/ 1899089 h 1899089"/>
              <a:gd name="connsiteX1" fmla="*/ 0 w 4055718"/>
              <a:gd name="connsiteY1" fmla="*/ 5910 h 1899089"/>
              <a:gd name="connsiteX2" fmla="*/ 4055718 w 4055718"/>
              <a:gd name="connsiteY2" fmla="*/ 0 h 1899089"/>
              <a:gd name="connsiteX3" fmla="*/ 3078960 w 4055718"/>
              <a:gd name="connsiteY3" fmla="*/ 1899089 h 1899089"/>
              <a:gd name="connsiteX0" fmla="*/ 3078960 w 3959500"/>
              <a:gd name="connsiteY0" fmla="*/ 1893179 h 1893179"/>
              <a:gd name="connsiteX1" fmla="*/ 0 w 3959500"/>
              <a:gd name="connsiteY1" fmla="*/ 0 h 1893179"/>
              <a:gd name="connsiteX2" fmla="*/ 3959500 w 3959500"/>
              <a:gd name="connsiteY2" fmla="*/ 2642 h 1893179"/>
              <a:gd name="connsiteX3" fmla="*/ 3078960 w 3959500"/>
              <a:gd name="connsiteY3" fmla="*/ 1893179 h 1893179"/>
              <a:gd name="connsiteX0" fmla="*/ 3140191 w 3959500"/>
              <a:gd name="connsiteY0" fmla="*/ 1790551 h 1790551"/>
              <a:gd name="connsiteX1" fmla="*/ 0 w 3959500"/>
              <a:gd name="connsiteY1" fmla="*/ 0 h 1790551"/>
              <a:gd name="connsiteX2" fmla="*/ 3959500 w 3959500"/>
              <a:gd name="connsiteY2" fmla="*/ 2642 h 1790551"/>
              <a:gd name="connsiteX3" fmla="*/ 3140191 w 3959500"/>
              <a:gd name="connsiteY3" fmla="*/ 1790551 h 1790551"/>
              <a:gd name="connsiteX0" fmla="*/ 3140191 w 3950753"/>
              <a:gd name="connsiteY0" fmla="*/ 1790551 h 1790551"/>
              <a:gd name="connsiteX1" fmla="*/ 0 w 3950753"/>
              <a:gd name="connsiteY1" fmla="*/ 0 h 1790551"/>
              <a:gd name="connsiteX2" fmla="*/ 3950753 w 3950753"/>
              <a:gd name="connsiteY2" fmla="*/ 2642 h 1790551"/>
              <a:gd name="connsiteX3" fmla="*/ 3140191 w 3950753"/>
              <a:gd name="connsiteY3" fmla="*/ 1790551 h 1790551"/>
              <a:gd name="connsiteX0" fmla="*/ 3070214 w 3880776"/>
              <a:gd name="connsiteY0" fmla="*/ 1787909 h 1787909"/>
              <a:gd name="connsiteX1" fmla="*/ 0 w 3880776"/>
              <a:gd name="connsiteY1" fmla="*/ 91434 h 1787909"/>
              <a:gd name="connsiteX2" fmla="*/ 3880776 w 3880776"/>
              <a:gd name="connsiteY2" fmla="*/ 0 h 1787909"/>
              <a:gd name="connsiteX3" fmla="*/ 3070214 w 3880776"/>
              <a:gd name="connsiteY3" fmla="*/ 1787909 h 1787909"/>
              <a:gd name="connsiteX0" fmla="*/ 3070214 w 3880776"/>
              <a:gd name="connsiteY0" fmla="*/ 1799103 h 1799103"/>
              <a:gd name="connsiteX1" fmla="*/ 0 w 3880776"/>
              <a:gd name="connsiteY1" fmla="*/ 0 h 1799103"/>
              <a:gd name="connsiteX2" fmla="*/ 3880776 w 3880776"/>
              <a:gd name="connsiteY2" fmla="*/ 11194 h 1799103"/>
              <a:gd name="connsiteX3" fmla="*/ 3070214 w 3880776"/>
              <a:gd name="connsiteY3" fmla="*/ 1799103 h 1799103"/>
              <a:gd name="connsiteX0" fmla="*/ 3070214 w 3854535"/>
              <a:gd name="connsiteY0" fmla="*/ 1799103 h 1799103"/>
              <a:gd name="connsiteX1" fmla="*/ 0 w 3854535"/>
              <a:gd name="connsiteY1" fmla="*/ 0 h 1799103"/>
              <a:gd name="connsiteX2" fmla="*/ 3854535 w 3854535"/>
              <a:gd name="connsiteY2" fmla="*/ 11194 h 1799103"/>
              <a:gd name="connsiteX3" fmla="*/ 3070214 w 3854535"/>
              <a:gd name="connsiteY3" fmla="*/ 1799103 h 1799103"/>
              <a:gd name="connsiteX0" fmla="*/ 3070214 w 3933258"/>
              <a:gd name="connsiteY0" fmla="*/ 1799103 h 1799103"/>
              <a:gd name="connsiteX1" fmla="*/ 0 w 3933258"/>
              <a:gd name="connsiteY1" fmla="*/ 0 h 1799103"/>
              <a:gd name="connsiteX2" fmla="*/ 3933258 w 3933258"/>
              <a:gd name="connsiteY2" fmla="*/ 2641 h 1799103"/>
              <a:gd name="connsiteX3" fmla="*/ 3070214 w 3933258"/>
              <a:gd name="connsiteY3" fmla="*/ 1799103 h 1799103"/>
              <a:gd name="connsiteX0" fmla="*/ 3017732 w 3880776"/>
              <a:gd name="connsiteY0" fmla="*/ 1796462 h 1796462"/>
              <a:gd name="connsiteX1" fmla="*/ 0 w 3880776"/>
              <a:gd name="connsiteY1" fmla="*/ 5911 h 1796462"/>
              <a:gd name="connsiteX2" fmla="*/ 3880776 w 3880776"/>
              <a:gd name="connsiteY2" fmla="*/ 0 h 1796462"/>
              <a:gd name="connsiteX3" fmla="*/ 3017732 w 3880776"/>
              <a:gd name="connsiteY3" fmla="*/ 1796462 h 1796462"/>
              <a:gd name="connsiteX0" fmla="*/ 3017732 w 3844786"/>
              <a:gd name="connsiteY0" fmla="*/ 1796462 h 1796462"/>
              <a:gd name="connsiteX1" fmla="*/ 0 w 3844786"/>
              <a:gd name="connsiteY1" fmla="*/ 5911 h 1796462"/>
              <a:gd name="connsiteX2" fmla="*/ 3844786 w 3844786"/>
              <a:gd name="connsiteY2" fmla="*/ 0 h 1796462"/>
              <a:gd name="connsiteX3" fmla="*/ 3017732 w 3844786"/>
              <a:gd name="connsiteY3" fmla="*/ 1796462 h 1796462"/>
              <a:gd name="connsiteX0" fmla="*/ 3017732 w 3844786"/>
              <a:gd name="connsiteY0" fmla="*/ 1792943 h 1792943"/>
              <a:gd name="connsiteX1" fmla="*/ 0 w 3844786"/>
              <a:gd name="connsiteY1" fmla="*/ 2392 h 1792943"/>
              <a:gd name="connsiteX2" fmla="*/ 3844786 w 3844786"/>
              <a:gd name="connsiteY2" fmla="*/ 0 h 1792943"/>
              <a:gd name="connsiteX3" fmla="*/ 3017732 w 3844786"/>
              <a:gd name="connsiteY3" fmla="*/ 1792943 h 1792943"/>
              <a:gd name="connsiteX0" fmla="*/ 3017732 w 3844786"/>
              <a:gd name="connsiteY0" fmla="*/ 1794069 h 1794069"/>
              <a:gd name="connsiteX1" fmla="*/ 0 w 3844786"/>
              <a:gd name="connsiteY1" fmla="*/ 0 h 1794069"/>
              <a:gd name="connsiteX2" fmla="*/ 3844786 w 3844786"/>
              <a:gd name="connsiteY2" fmla="*/ 1126 h 1794069"/>
              <a:gd name="connsiteX3" fmla="*/ 3017732 w 3844786"/>
              <a:gd name="connsiteY3" fmla="*/ 1794069 h 1794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4786" h="1794069">
                <a:moveTo>
                  <a:pt x="3017732" y="1794069"/>
                </a:moveTo>
                <a:lnTo>
                  <a:pt x="0" y="0"/>
                </a:lnTo>
                <a:lnTo>
                  <a:pt x="3844786" y="1126"/>
                </a:lnTo>
                <a:lnTo>
                  <a:pt x="3017732" y="1794069"/>
                </a:lnTo>
                <a:close/>
              </a:path>
            </a:pathLst>
          </a:custGeom>
          <a:gradFill flip="none" rotWithShape="1">
            <a:gsLst>
              <a:gs pos="1000">
                <a:schemeClr val="bg1"/>
              </a:gs>
              <a:gs pos="69000">
                <a:schemeClr val="bg2">
                  <a:lumMod val="40000"/>
                  <a:lumOff val="60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smtClean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5677382" y="-737"/>
            <a:ext cx="3466618" cy="4078147"/>
          </a:xfrm>
          <a:custGeom>
            <a:avLst/>
            <a:gdLst>
              <a:gd name="connsiteX0" fmla="*/ 0 w 1879833"/>
              <a:gd name="connsiteY0" fmla="*/ 0 h 2823923"/>
              <a:gd name="connsiteX1" fmla="*/ 1879833 w 1879833"/>
              <a:gd name="connsiteY1" fmla="*/ 0 h 2823923"/>
              <a:gd name="connsiteX2" fmla="*/ 1879833 w 1879833"/>
              <a:gd name="connsiteY2" fmla="*/ 2823923 h 2823923"/>
              <a:gd name="connsiteX3" fmla="*/ 0 w 1879833"/>
              <a:gd name="connsiteY3" fmla="*/ 2823923 h 2823923"/>
              <a:gd name="connsiteX4" fmla="*/ 0 w 1879833"/>
              <a:gd name="connsiteY4" fmla="*/ 0 h 2823923"/>
              <a:gd name="connsiteX0" fmla="*/ 769717 w 2649550"/>
              <a:gd name="connsiteY0" fmla="*/ 0 h 4357568"/>
              <a:gd name="connsiteX1" fmla="*/ 2649550 w 2649550"/>
              <a:gd name="connsiteY1" fmla="*/ 0 h 4357568"/>
              <a:gd name="connsiteX2" fmla="*/ 2649550 w 2649550"/>
              <a:gd name="connsiteY2" fmla="*/ 2823923 h 4357568"/>
              <a:gd name="connsiteX3" fmla="*/ 0 w 2649550"/>
              <a:gd name="connsiteY3" fmla="*/ 4357568 h 4357568"/>
              <a:gd name="connsiteX4" fmla="*/ 769717 w 2649550"/>
              <a:gd name="connsiteY4" fmla="*/ 0 h 4357568"/>
              <a:gd name="connsiteX0" fmla="*/ 839165 w 2718998"/>
              <a:gd name="connsiteY0" fmla="*/ 0 h 4531189"/>
              <a:gd name="connsiteX1" fmla="*/ 2718998 w 2718998"/>
              <a:gd name="connsiteY1" fmla="*/ 0 h 4531189"/>
              <a:gd name="connsiteX2" fmla="*/ 2718998 w 2718998"/>
              <a:gd name="connsiteY2" fmla="*/ 2823923 h 4531189"/>
              <a:gd name="connsiteX3" fmla="*/ 0 w 2718998"/>
              <a:gd name="connsiteY3" fmla="*/ 4531189 h 4531189"/>
              <a:gd name="connsiteX4" fmla="*/ 839165 w 2718998"/>
              <a:gd name="connsiteY4" fmla="*/ 0 h 4531189"/>
              <a:gd name="connsiteX0" fmla="*/ 839165 w 2718998"/>
              <a:gd name="connsiteY0" fmla="*/ 0 h 4531189"/>
              <a:gd name="connsiteX1" fmla="*/ 2718998 w 2718998"/>
              <a:gd name="connsiteY1" fmla="*/ 0 h 4531189"/>
              <a:gd name="connsiteX2" fmla="*/ 2718998 w 2718998"/>
              <a:gd name="connsiteY2" fmla="*/ 3474564 h 4531189"/>
              <a:gd name="connsiteX3" fmla="*/ 0 w 2718998"/>
              <a:gd name="connsiteY3" fmla="*/ 4531189 h 4531189"/>
              <a:gd name="connsiteX4" fmla="*/ 839165 w 2718998"/>
              <a:gd name="connsiteY4" fmla="*/ 0 h 4531189"/>
              <a:gd name="connsiteX0" fmla="*/ 697192 w 2577025"/>
              <a:gd name="connsiteY0" fmla="*/ 0 h 3789135"/>
              <a:gd name="connsiteX1" fmla="*/ 2577025 w 2577025"/>
              <a:gd name="connsiteY1" fmla="*/ 0 h 3789135"/>
              <a:gd name="connsiteX2" fmla="*/ 2577025 w 2577025"/>
              <a:gd name="connsiteY2" fmla="*/ 3474564 h 3789135"/>
              <a:gd name="connsiteX3" fmla="*/ 0 w 2577025"/>
              <a:gd name="connsiteY3" fmla="*/ 3789135 h 3789135"/>
              <a:gd name="connsiteX4" fmla="*/ 697192 w 2577025"/>
              <a:gd name="connsiteY4" fmla="*/ 0 h 3789135"/>
              <a:gd name="connsiteX0" fmla="*/ 697192 w 2577025"/>
              <a:gd name="connsiteY0" fmla="*/ 0 h 3789135"/>
              <a:gd name="connsiteX1" fmla="*/ 2577025 w 2577025"/>
              <a:gd name="connsiteY1" fmla="*/ 0 h 3789135"/>
              <a:gd name="connsiteX2" fmla="*/ 2572722 w 2577025"/>
              <a:gd name="connsiteY2" fmla="*/ 1748482 h 3789135"/>
              <a:gd name="connsiteX3" fmla="*/ 0 w 2577025"/>
              <a:gd name="connsiteY3" fmla="*/ 3789135 h 3789135"/>
              <a:gd name="connsiteX4" fmla="*/ 697192 w 2577025"/>
              <a:gd name="connsiteY4" fmla="*/ 0 h 3789135"/>
              <a:gd name="connsiteX0" fmla="*/ 697192 w 2577025"/>
              <a:gd name="connsiteY0" fmla="*/ 0 h 3789135"/>
              <a:gd name="connsiteX1" fmla="*/ 2577025 w 2577025"/>
              <a:gd name="connsiteY1" fmla="*/ 0 h 3789135"/>
              <a:gd name="connsiteX2" fmla="*/ 2576263 w 2577025"/>
              <a:gd name="connsiteY2" fmla="*/ 1746270 h 3789135"/>
              <a:gd name="connsiteX3" fmla="*/ 0 w 2577025"/>
              <a:gd name="connsiteY3" fmla="*/ 3789135 h 3789135"/>
              <a:gd name="connsiteX4" fmla="*/ 697192 w 2577025"/>
              <a:gd name="connsiteY4" fmla="*/ 0 h 3789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7025" h="3789135">
                <a:moveTo>
                  <a:pt x="697192" y="0"/>
                </a:moveTo>
                <a:lnTo>
                  <a:pt x="2577025" y="0"/>
                </a:lnTo>
                <a:cubicBezTo>
                  <a:pt x="2575591" y="582827"/>
                  <a:pt x="2577697" y="1163443"/>
                  <a:pt x="2576263" y="1746270"/>
                </a:cubicBezTo>
                <a:lnTo>
                  <a:pt x="0" y="3789135"/>
                </a:lnTo>
                <a:lnTo>
                  <a:pt x="697192" y="0"/>
                </a:lnTo>
                <a:close/>
              </a:path>
            </a:pathLst>
          </a:custGeom>
          <a:solidFill>
            <a:schemeClr val="tx1"/>
          </a:solidFill>
        </p:spPr>
        <p:txBody>
          <a:bodyPr lIns="828000" tIns="2196000" rIns="828000">
            <a:normAutofit/>
          </a:bodyPr>
          <a:lstStyle>
            <a:lvl1pPr marL="0" indent="0" algn="ctr">
              <a:buNone/>
              <a:defRPr sz="6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US" dirty="0" smtClean="0"/>
              <a:t>ADD IMAGE BY CLICKING ICON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821" y="613503"/>
            <a:ext cx="3946461" cy="6762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MSEsG 4 JULY 2013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First Interim Report - Legal 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2"/>
            <a:ext cx="3946461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19823" y="1460740"/>
            <a:ext cx="3946459" cy="2823713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10"/>
          <p:cNvSpPr/>
          <p:nvPr userDrawn="1"/>
        </p:nvSpPr>
        <p:spPr>
          <a:xfrm>
            <a:off x="5116012" y="-2382"/>
            <a:ext cx="1500733" cy="4078980"/>
          </a:xfrm>
          <a:custGeom>
            <a:avLst/>
            <a:gdLst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2762491 w 2762491"/>
              <a:gd name="connsiteY2" fmla="*/ 5147590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633959 w 2762491"/>
              <a:gd name="connsiteY2" fmla="*/ 4800349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251995 w 2762491"/>
              <a:gd name="connsiteY2" fmla="*/ 4835073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558724 w 2762491"/>
              <a:gd name="connsiteY2" fmla="*/ 5147589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189545"/>
              <a:gd name="connsiteY0" fmla="*/ 0 h 5147590"/>
              <a:gd name="connsiteX1" fmla="*/ 2189545 w 2189545"/>
              <a:gd name="connsiteY1" fmla="*/ 162046 h 5147590"/>
              <a:gd name="connsiteX2" fmla="*/ 1558724 w 2189545"/>
              <a:gd name="connsiteY2" fmla="*/ 5147589 h 5147590"/>
              <a:gd name="connsiteX3" fmla="*/ 0 w 2189545"/>
              <a:gd name="connsiteY3" fmla="*/ 5147590 h 5147590"/>
              <a:gd name="connsiteX4" fmla="*/ 0 w 2189545"/>
              <a:gd name="connsiteY4" fmla="*/ 0 h 5147590"/>
              <a:gd name="connsiteX0" fmla="*/ 0 w 2762492"/>
              <a:gd name="connsiteY0" fmla="*/ 0 h 5147590"/>
              <a:gd name="connsiteX1" fmla="*/ 2762492 w 2762492"/>
              <a:gd name="connsiteY1" fmla="*/ 5788 h 5147590"/>
              <a:gd name="connsiteX2" fmla="*/ 1558724 w 2762492"/>
              <a:gd name="connsiteY2" fmla="*/ 5147589 h 5147590"/>
              <a:gd name="connsiteX3" fmla="*/ 0 w 2762492"/>
              <a:gd name="connsiteY3" fmla="*/ 5147590 h 5147590"/>
              <a:gd name="connsiteX4" fmla="*/ 0 w 2762492"/>
              <a:gd name="connsiteY4" fmla="*/ 0 h 5147590"/>
              <a:gd name="connsiteX0" fmla="*/ 1163256 w 2762492"/>
              <a:gd name="connsiteY0" fmla="*/ 52086 h 5141802"/>
              <a:gd name="connsiteX1" fmla="*/ 2762492 w 2762492"/>
              <a:gd name="connsiteY1" fmla="*/ 0 h 5141802"/>
              <a:gd name="connsiteX2" fmla="*/ 1558724 w 2762492"/>
              <a:gd name="connsiteY2" fmla="*/ 5141801 h 5141802"/>
              <a:gd name="connsiteX3" fmla="*/ 0 w 2762492"/>
              <a:gd name="connsiteY3" fmla="*/ 5141802 h 5141802"/>
              <a:gd name="connsiteX4" fmla="*/ 1163256 w 2762492"/>
              <a:gd name="connsiteY4" fmla="*/ 52086 h 5141802"/>
              <a:gd name="connsiteX0" fmla="*/ 0 w 2762492"/>
              <a:gd name="connsiteY0" fmla="*/ 5141802 h 5141802"/>
              <a:gd name="connsiteX1" fmla="*/ 2762492 w 2762492"/>
              <a:gd name="connsiteY1" fmla="*/ 0 h 5141802"/>
              <a:gd name="connsiteX2" fmla="*/ 1558724 w 2762492"/>
              <a:gd name="connsiteY2" fmla="*/ 5141801 h 5141802"/>
              <a:gd name="connsiteX3" fmla="*/ 0 w 2762492"/>
              <a:gd name="connsiteY3" fmla="*/ 5141802 h 5141802"/>
              <a:gd name="connsiteX0" fmla="*/ 0 w 2033287"/>
              <a:gd name="connsiteY0" fmla="*/ 4968182 h 5141801"/>
              <a:gd name="connsiteX1" fmla="*/ 2033287 w 2033287"/>
              <a:gd name="connsiteY1" fmla="*/ 0 h 5141801"/>
              <a:gd name="connsiteX2" fmla="*/ 829519 w 2033287"/>
              <a:gd name="connsiteY2" fmla="*/ 5141801 h 5141801"/>
              <a:gd name="connsiteX3" fmla="*/ 0 w 2033287"/>
              <a:gd name="connsiteY3" fmla="*/ 4968182 h 5141801"/>
              <a:gd name="connsiteX0" fmla="*/ 0 w 2513636"/>
              <a:gd name="connsiteY0" fmla="*/ 5153377 h 5153377"/>
              <a:gd name="connsiteX1" fmla="*/ 2513636 w 2513636"/>
              <a:gd name="connsiteY1" fmla="*/ 0 h 5153377"/>
              <a:gd name="connsiteX2" fmla="*/ 1309868 w 2513636"/>
              <a:gd name="connsiteY2" fmla="*/ 5141801 h 5153377"/>
              <a:gd name="connsiteX3" fmla="*/ 0 w 2513636"/>
              <a:gd name="connsiteY3" fmla="*/ 5153377 h 5153377"/>
              <a:gd name="connsiteX0" fmla="*/ 0 w 2513636"/>
              <a:gd name="connsiteY0" fmla="*/ 5159164 h 5159164"/>
              <a:gd name="connsiteX1" fmla="*/ 2513636 w 2513636"/>
              <a:gd name="connsiteY1" fmla="*/ 0 h 5159164"/>
              <a:gd name="connsiteX2" fmla="*/ 1309868 w 2513636"/>
              <a:gd name="connsiteY2" fmla="*/ 5147588 h 5159164"/>
              <a:gd name="connsiteX3" fmla="*/ 0 w 2513636"/>
              <a:gd name="connsiteY3" fmla="*/ 5159164 h 5159164"/>
              <a:gd name="connsiteX0" fmla="*/ 0 w 2472203"/>
              <a:gd name="connsiteY0" fmla="*/ 5141802 h 5147588"/>
              <a:gd name="connsiteX1" fmla="*/ 2472203 w 2472203"/>
              <a:gd name="connsiteY1" fmla="*/ 0 h 5147588"/>
              <a:gd name="connsiteX2" fmla="*/ 1268435 w 2472203"/>
              <a:gd name="connsiteY2" fmla="*/ 5147588 h 5147588"/>
              <a:gd name="connsiteX3" fmla="*/ 0 w 2472203"/>
              <a:gd name="connsiteY3" fmla="*/ 5141802 h 5147588"/>
              <a:gd name="connsiteX0" fmla="*/ 0 w 2472203"/>
              <a:gd name="connsiteY0" fmla="*/ 5141802 h 5141802"/>
              <a:gd name="connsiteX1" fmla="*/ 2472203 w 2472203"/>
              <a:gd name="connsiteY1" fmla="*/ 0 h 5141802"/>
              <a:gd name="connsiteX2" fmla="*/ 1517036 w 2472203"/>
              <a:gd name="connsiteY2" fmla="*/ 4088505 h 5141802"/>
              <a:gd name="connsiteX3" fmla="*/ 0 w 2472203"/>
              <a:gd name="connsiteY3" fmla="*/ 5141802 h 5141802"/>
              <a:gd name="connsiteX0" fmla="*/ 0 w 1525151"/>
              <a:gd name="connsiteY0" fmla="*/ 3185680 h 4088505"/>
              <a:gd name="connsiteX1" fmla="*/ 1525151 w 1525151"/>
              <a:gd name="connsiteY1" fmla="*/ 0 h 4088505"/>
              <a:gd name="connsiteX2" fmla="*/ 569984 w 1525151"/>
              <a:gd name="connsiteY2" fmla="*/ 4088505 h 4088505"/>
              <a:gd name="connsiteX3" fmla="*/ 0 w 1525151"/>
              <a:gd name="connsiteY3" fmla="*/ 3185680 h 4088505"/>
              <a:gd name="connsiteX0" fmla="*/ 0 w 1534893"/>
              <a:gd name="connsiteY0" fmla="*/ 3188061 h 4090886"/>
              <a:gd name="connsiteX1" fmla="*/ 1534893 w 1534893"/>
              <a:gd name="connsiteY1" fmla="*/ 0 h 4090886"/>
              <a:gd name="connsiteX2" fmla="*/ 569984 w 1534893"/>
              <a:gd name="connsiteY2" fmla="*/ 4090886 h 4090886"/>
              <a:gd name="connsiteX3" fmla="*/ 0 w 1534893"/>
              <a:gd name="connsiteY3" fmla="*/ 3188061 h 4090886"/>
              <a:gd name="connsiteX0" fmla="*/ 0 w 1534893"/>
              <a:gd name="connsiteY0" fmla="*/ 3188061 h 4078980"/>
              <a:gd name="connsiteX1" fmla="*/ 1534893 w 1534893"/>
              <a:gd name="connsiteY1" fmla="*/ 0 h 4078980"/>
              <a:gd name="connsiteX2" fmla="*/ 574856 w 1534893"/>
              <a:gd name="connsiteY2" fmla="*/ 4078980 h 4078980"/>
              <a:gd name="connsiteX3" fmla="*/ 0 w 1534893"/>
              <a:gd name="connsiteY3" fmla="*/ 3188061 h 4078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4893" h="4078980">
                <a:moveTo>
                  <a:pt x="0" y="3188061"/>
                </a:moveTo>
                <a:lnTo>
                  <a:pt x="1534893" y="0"/>
                </a:lnTo>
                <a:lnTo>
                  <a:pt x="574856" y="4078980"/>
                </a:lnTo>
                <a:lnTo>
                  <a:pt x="0" y="3188061"/>
                </a:lnTo>
                <a:close/>
              </a:path>
            </a:pathLst>
          </a:custGeom>
          <a:gradFill flip="none" rotWithShape="1">
            <a:gsLst>
              <a:gs pos="100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318166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5671843" y="3105863"/>
            <a:ext cx="1689658" cy="1795991"/>
          </a:xfrm>
          <a:custGeom>
            <a:avLst/>
            <a:gdLst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2762491 w 2762491"/>
              <a:gd name="connsiteY2" fmla="*/ 5147590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633959 w 2762491"/>
              <a:gd name="connsiteY2" fmla="*/ 4800349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251995 w 2762491"/>
              <a:gd name="connsiteY2" fmla="*/ 4835073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558724 w 2762491"/>
              <a:gd name="connsiteY2" fmla="*/ 5147589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189545"/>
              <a:gd name="connsiteY0" fmla="*/ 0 h 5147590"/>
              <a:gd name="connsiteX1" fmla="*/ 2189545 w 2189545"/>
              <a:gd name="connsiteY1" fmla="*/ 162046 h 5147590"/>
              <a:gd name="connsiteX2" fmla="*/ 1558724 w 2189545"/>
              <a:gd name="connsiteY2" fmla="*/ 5147589 h 5147590"/>
              <a:gd name="connsiteX3" fmla="*/ 0 w 2189545"/>
              <a:gd name="connsiteY3" fmla="*/ 5147590 h 5147590"/>
              <a:gd name="connsiteX4" fmla="*/ 0 w 2189545"/>
              <a:gd name="connsiteY4" fmla="*/ 0 h 5147590"/>
              <a:gd name="connsiteX0" fmla="*/ 0 w 2762492"/>
              <a:gd name="connsiteY0" fmla="*/ 0 h 5147590"/>
              <a:gd name="connsiteX1" fmla="*/ 2762492 w 2762492"/>
              <a:gd name="connsiteY1" fmla="*/ 5788 h 5147590"/>
              <a:gd name="connsiteX2" fmla="*/ 1558724 w 2762492"/>
              <a:gd name="connsiteY2" fmla="*/ 5147589 h 5147590"/>
              <a:gd name="connsiteX3" fmla="*/ 0 w 2762492"/>
              <a:gd name="connsiteY3" fmla="*/ 5147590 h 5147590"/>
              <a:gd name="connsiteX4" fmla="*/ 0 w 2762492"/>
              <a:gd name="connsiteY4" fmla="*/ 0 h 5147590"/>
              <a:gd name="connsiteX0" fmla="*/ 1163256 w 2762492"/>
              <a:gd name="connsiteY0" fmla="*/ 52086 h 5141802"/>
              <a:gd name="connsiteX1" fmla="*/ 2762492 w 2762492"/>
              <a:gd name="connsiteY1" fmla="*/ 0 h 5141802"/>
              <a:gd name="connsiteX2" fmla="*/ 1558724 w 2762492"/>
              <a:gd name="connsiteY2" fmla="*/ 5141801 h 5141802"/>
              <a:gd name="connsiteX3" fmla="*/ 0 w 2762492"/>
              <a:gd name="connsiteY3" fmla="*/ 5141802 h 5141802"/>
              <a:gd name="connsiteX4" fmla="*/ 1163256 w 2762492"/>
              <a:gd name="connsiteY4" fmla="*/ 52086 h 5141802"/>
              <a:gd name="connsiteX0" fmla="*/ 0 w 2762492"/>
              <a:gd name="connsiteY0" fmla="*/ 5141802 h 5141802"/>
              <a:gd name="connsiteX1" fmla="*/ 2762492 w 2762492"/>
              <a:gd name="connsiteY1" fmla="*/ 0 h 5141802"/>
              <a:gd name="connsiteX2" fmla="*/ 1558724 w 2762492"/>
              <a:gd name="connsiteY2" fmla="*/ 5141801 h 5141802"/>
              <a:gd name="connsiteX3" fmla="*/ 0 w 2762492"/>
              <a:gd name="connsiteY3" fmla="*/ 5141802 h 5141802"/>
              <a:gd name="connsiteX0" fmla="*/ 0 w 2033287"/>
              <a:gd name="connsiteY0" fmla="*/ 4968182 h 5141801"/>
              <a:gd name="connsiteX1" fmla="*/ 2033287 w 2033287"/>
              <a:gd name="connsiteY1" fmla="*/ 0 h 5141801"/>
              <a:gd name="connsiteX2" fmla="*/ 829519 w 2033287"/>
              <a:gd name="connsiteY2" fmla="*/ 5141801 h 5141801"/>
              <a:gd name="connsiteX3" fmla="*/ 0 w 2033287"/>
              <a:gd name="connsiteY3" fmla="*/ 4968182 h 5141801"/>
              <a:gd name="connsiteX0" fmla="*/ 0 w 2513636"/>
              <a:gd name="connsiteY0" fmla="*/ 5153377 h 5153377"/>
              <a:gd name="connsiteX1" fmla="*/ 2513636 w 2513636"/>
              <a:gd name="connsiteY1" fmla="*/ 0 h 5153377"/>
              <a:gd name="connsiteX2" fmla="*/ 1309868 w 2513636"/>
              <a:gd name="connsiteY2" fmla="*/ 5141801 h 5153377"/>
              <a:gd name="connsiteX3" fmla="*/ 0 w 2513636"/>
              <a:gd name="connsiteY3" fmla="*/ 5153377 h 5153377"/>
              <a:gd name="connsiteX0" fmla="*/ 0 w 2513636"/>
              <a:gd name="connsiteY0" fmla="*/ 5159164 h 5159164"/>
              <a:gd name="connsiteX1" fmla="*/ 2513636 w 2513636"/>
              <a:gd name="connsiteY1" fmla="*/ 0 h 5159164"/>
              <a:gd name="connsiteX2" fmla="*/ 1309868 w 2513636"/>
              <a:gd name="connsiteY2" fmla="*/ 5147588 h 5159164"/>
              <a:gd name="connsiteX3" fmla="*/ 0 w 2513636"/>
              <a:gd name="connsiteY3" fmla="*/ 5159164 h 5159164"/>
              <a:gd name="connsiteX0" fmla="*/ 0 w 1309868"/>
              <a:gd name="connsiteY0" fmla="*/ 4765625 h 4765625"/>
              <a:gd name="connsiteX1" fmla="*/ 1075301 w 1309868"/>
              <a:gd name="connsiteY1" fmla="*/ 0 h 4765625"/>
              <a:gd name="connsiteX2" fmla="*/ 1309868 w 1309868"/>
              <a:gd name="connsiteY2" fmla="*/ 4754049 h 4765625"/>
              <a:gd name="connsiteX3" fmla="*/ 0 w 1309868"/>
              <a:gd name="connsiteY3" fmla="*/ 4765625 h 4765625"/>
              <a:gd name="connsiteX0" fmla="*/ 0 w 2777799"/>
              <a:gd name="connsiteY0" fmla="*/ 5058138 h 5058138"/>
              <a:gd name="connsiteX1" fmla="*/ 1075301 w 2777799"/>
              <a:gd name="connsiteY1" fmla="*/ 292513 h 5058138"/>
              <a:gd name="connsiteX2" fmla="*/ 2777799 w 2777799"/>
              <a:gd name="connsiteY2" fmla="*/ 0 h 5058138"/>
              <a:gd name="connsiteX3" fmla="*/ 0 w 2777799"/>
              <a:gd name="connsiteY3" fmla="*/ 5058138 h 5058138"/>
              <a:gd name="connsiteX0" fmla="*/ 0 w 2777799"/>
              <a:gd name="connsiteY0" fmla="*/ 5060780 h 5060780"/>
              <a:gd name="connsiteX1" fmla="*/ 1057543 w 2777799"/>
              <a:gd name="connsiteY1" fmla="*/ 0 h 5060780"/>
              <a:gd name="connsiteX2" fmla="*/ 2777799 w 2777799"/>
              <a:gd name="connsiteY2" fmla="*/ 2642 h 5060780"/>
              <a:gd name="connsiteX3" fmla="*/ 0 w 2777799"/>
              <a:gd name="connsiteY3" fmla="*/ 5060780 h 5060780"/>
              <a:gd name="connsiteX0" fmla="*/ 806966 w 1720256"/>
              <a:gd name="connsiteY0" fmla="*/ 1860380 h 1860380"/>
              <a:gd name="connsiteX1" fmla="*/ 0 w 1720256"/>
              <a:gd name="connsiteY1" fmla="*/ 0 h 1860380"/>
              <a:gd name="connsiteX2" fmla="*/ 1720256 w 1720256"/>
              <a:gd name="connsiteY2" fmla="*/ 2642 h 1860380"/>
              <a:gd name="connsiteX3" fmla="*/ 806966 w 1720256"/>
              <a:gd name="connsiteY3" fmla="*/ 1860380 h 1860380"/>
              <a:gd name="connsiteX0" fmla="*/ 262410 w 1720256"/>
              <a:gd name="connsiteY0" fmla="*/ 2919464 h 2919464"/>
              <a:gd name="connsiteX1" fmla="*/ 0 w 1720256"/>
              <a:gd name="connsiteY1" fmla="*/ 0 h 2919464"/>
              <a:gd name="connsiteX2" fmla="*/ 1720256 w 1720256"/>
              <a:gd name="connsiteY2" fmla="*/ 2642 h 2919464"/>
              <a:gd name="connsiteX3" fmla="*/ 262410 w 1720256"/>
              <a:gd name="connsiteY3" fmla="*/ 2919464 h 2919464"/>
              <a:gd name="connsiteX0" fmla="*/ 2597872 w 4055718"/>
              <a:gd name="connsiteY0" fmla="*/ 2916822 h 2916822"/>
              <a:gd name="connsiteX1" fmla="*/ 0 w 4055718"/>
              <a:gd name="connsiteY1" fmla="*/ 5910 h 2916822"/>
              <a:gd name="connsiteX2" fmla="*/ 4055718 w 4055718"/>
              <a:gd name="connsiteY2" fmla="*/ 0 h 2916822"/>
              <a:gd name="connsiteX3" fmla="*/ 2597872 w 4055718"/>
              <a:gd name="connsiteY3" fmla="*/ 2916822 h 2916822"/>
              <a:gd name="connsiteX0" fmla="*/ 3078960 w 4055718"/>
              <a:gd name="connsiteY0" fmla="*/ 1899089 h 1899089"/>
              <a:gd name="connsiteX1" fmla="*/ 0 w 4055718"/>
              <a:gd name="connsiteY1" fmla="*/ 5910 h 1899089"/>
              <a:gd name="connsiteX2" fmla="*/ 4055718 w 4055718"/>
              <a:gd name="connsiteY2" fmla="*/ 0 h 1899089"/>
              <a:gd name="connsiteX3" fmla="*/ 3078960 w 4055718"/>
              <a:gd name="connsiteY3" fmla="*/ 1899089 h 1899089"/>
              <a:gd name="connsiteX0" fmla="*/ 3078960 w 3959500"/>
              <a:gd name="connsiteY0" fmla="*/ 1893179 h 1893179"/>
              <a:gd name="connsiteX1" fmla="*/ 0 w 3959500"/>
              <a:gd name="connsiteY1" fmla="*/ 0 h 1893179"/>
              <a:gd name="connsiteX2" fmla="*/ 3959500 w 3959500"/>
              <a:gd name="connsiteY2" fmla="*/ 2642 h 1893179"/>
              <a:gd name="connsiteX3" fmla="*/ 3078960 w 3959500"/>
              <a:gd name="connsiteY3" fmla="*/ 1893179 h 1893179"/>
              <a:gd name="connsiteX0" fmla="*/ 3140191 w 3959500"/>
              <a:gd name="connsiteY0" fmla="*/ 1790551 h 1790551"/>
              <a:gd name="connsiteX1" fmla="*/ 0 w 3959500"/>
              <a:gd name="connsiteY1" fmla="*/ 0 h 1790551"/>
              <a:gd name="connsiteX2" fmla="*/ 3959500 w 3959500"/>
              <a:gd name="connsiteY2" fmla="*/ 2642 h 1790551"/>
              <a:gd name="connsiteX3" fmla="*/ 3140191 w 3959500"/>
              <a:gd name="connsiteY3" fmla="*/ 1790551 h 1790551"/>
              <a:gd name="connsiteX0" fmla="*/ 3140191 w 3950753"/>
              <a:gd name="connsiteY0" fmla="*/ 1790551 h 1790551"/>
              <a:gd name="connsiteX1" fmla="*/ 0 w 3950753"/>
              <a:gd name="connsiteY1" fmla="*/ 0 h 1790551"/>
              <a:gd name="connsiteX2" fmla="*/ 3950753 w 3950753"/>
              <a:gd name="connsiteY2" fmla="*/ 2642 h 1790551"/>
              <a:gd name="connsiteX3" fmla="*/ 3140191 w 3950753"/>
              <a:gd name="connsiteY3" fmla="*/ 1790551 h 1790551"/>
              <a:gd name="connsiteX0" fmla="*/ 3070214 w 3880776"/>
              <a:gd name="connsiteY0" fmla="*/ 1787909 h 1787909"/>
              <a:gd name="connsiteX1" fmla="*/ 0 w 3880776"/>
              <a:gd name="connsiteY1" fmla="*/ 91434 h 1787909"/>
              <a:gd name="connsiteX2" fmla="*/ 3880776 w 3880776"/>
              <a:gd name="connsiteY2" fmla="*/ 0 h 1787909"/>
              <a:gd name="connsiteX3" fmla="*/ 3070214 w 3880776"/>
              <a:gd name="connsiteY3" fmla="*/ 1787909 h 1787909"/>
              <a:gd name="connsiteX0" fmla="*/ 3070214 w 3880776"/>
              <a:gd name="connsiteY0" fmla="*/ 1799103 h 1799103"/>
              <a:gd name="connsiteX1" fmla="*/ 0 w 3880776"/>
              <a:gd name="connsiteY1" fmla="*/ 0 h 1799103"/>
              <a:gd name="connsiteX2" fmla="*/ 3880776 w 3880776"/>
              <a:gd name="connsiteY2" fmla="*/ 11194 h 1799103"/>
              <a:gd name="connsiteX3" fmla="*/ 3070214 w 3880776"/>
              <a:gd name="connsiteY3" fmla="*/ 1799103 h 1799103"/>
              <a:gd name="connsiteX0" fmla="*/ 3070214 w 3854535"/>
              <a:gd name="connsiteY0" fmla="*/ 1799103 h 1799103"/>
              <a:gd name="connsiteX1" fmla="*/ 0 w 3854535"/>
              <a:gd name="connsiteY1" fmla="*/ 0 h 1799103"/>
              <a:gd name="connsiteX2" fmla="*/ 3854535 w 3854535"/>
              <a:gd name="connsiteY2" fmla="*/ 11194 h 1799103"/>
              <a:gd name="connsiteX3" fmla="*/ 3070214 w 3854535"/>
              <a:gd name="connsiteY3" fmla="*/ 1799103 h 1799103"/>
              <a:gd name="connsiteX0" fmla="*/ 3070214 w 3933258"/>
              <a:gd name="connsiteY0" fmla="*/ 1799103 h 1799103"/>
              <a:gd name="connsiteX1" fmla="*/ 0 w 3933258"/>
              <a:gd name="connsiteY1" fmla="*/ 0 h 1799103"/>
              <a:gd name="connsiteX2" fmla="*/ 3933258 w 3933258"/>
              <a:gd name="connsiteY2" fmla="*/ 2641 h 1799103"/>
              <a:gd name="connsiteX3" fmla="*/ 3070214 w 3933258"/>
              <a:gd name="connsiteY3" fmla="*/ 1799103 h 1799103"/>
              <a:gd name="connsiteX0" fmla="*/ 3017732 w 3880776"/>
              <a:gd name="connsiteY0" fmla="*/ 1796462 h 1796462"/>
              <a:gd name="connsiteX1" fmla="*/ 0 w 3880776"/>
              <a:gd name="connsiteY1" fmla="*/ 5911 h 1796462"/>
              <a:gd name="connsiteX2" fmla="*/ 3880776 w 3880776"/>
              <a:gd name="connsiteY2" fmla="*/ 0 h 1796462"/>
              <a:gd name="connsiteX3" fmla="*/ 3017732 w 3880776"/>
              <a:gd name="connsiteY3" fmla="*/ 1796462 h 1796462"/>
              <a:gd name="connsiteX0" fmla="*/ 3245155 w 4108199"/>
              <a:gd name="connsiteY0" fmla="*/ 2945121 h 2945121"/>
              <a:gd name="connsiteX1" fmla="*/ 0 w 4108199"/>
              <a:gd name="connsiteY1" fmla="*/ 0 h 2945121"/>
              <a:gd name="connsiteX2" fmla="*/ 4108199 w 4108199"/>
              <a:gd name="connsiteY2" fmla="*/ 1148659 h 2945121"/>
              <a:gd name="connsiteX3" fmla="*/ 3245155 w 4108199"/>
              <a:gd name="connsiteY3" fmla="*/ 2945121 h 2945121"/>
              <a:gd name="connsiteX0" fmla="*/ 3245155 w 4309381"/>
              <a:gd name="connsiteY0" fmla="*/ 2945121 h 2945121"/>
              <a:gd name="connsiteX1" fmla="*/ 0 w 4309381"/>
              <a:gd name="connsiteY1" fmla="*/ 0 h 2945121"/>
              <a:gd name="connsiteX2" fmla="*/ 4309381 w 4309381"/>
              <a:gd name="connsiteY2" fmla="*/ 866431 h 2945121"/>
              <a:gd name="connsiteX3" fmla="*/ 3245155 w 4309381"/>
              <a:gd name="connsiteY3" fmla="*/ 2945121 h 2945121"/>
              <a:gd name="connsiteX0" fmla="*/ 5291963 w 5291963"/>
              <a:gd name="connsiteY0" fmla="*/ 2047122 h 2047122"/>
              <a:gd name="connsiteX1" fmla="*/ 0 w 5291963"/>
              <a:gd name="connsiteY1" fmla="*/ 0 h 2047122"/>
              <a:gd name="connsiteX2" fmla="*/ 4309381 w 5291963"/>
              <a:gd name="connsiteY2" fmla="*/ 866431 h 2047122"/>
              <a:gd name="connsiteX3" fmla="*/ 5291963 w 5291963"/>
              <a:gd name="connsiteY3" fmla="*/ 2047122 h 2047122"/>
              <a:gd name="connsiteX0" fmla="*/ 5291963 w 5291963"/>
              <a:gd name="connsiteY0" fmla="*/ 2047122 h 2047122"/>
              <a:gd name="connsiteX1" fmla="*/ 0 w 5291963"/>
              <a:gd name="connsiteY1" fmla="*/ 0 h 2047122"/>
              <a:gd name="connsiteX2" fmla="*/ 4344368 w 5291963"/>
              <a:gd name="connsiteY2" fmla="*/ 267765 h 2047122"/>
              <a:gd name="connsiteX3" fmla="*/ 5291963 w 5291963"/>
              <a:gd name="connsiteY3" fmla="*/ 2047122 h 2047122"/>
              <a:gd name="connsiteX0" fmla="*/ 2422934 w 2422934"/>
              <a:gd name="connsiteY0" fmla="*/ 2337903 h 2337903"/>
              <a:gd name="connsiteX1" fmla="*/ 0 w 2422934"/>
              <a:gd name="connsiteY1" fmla="*/ 0 h 2337903"/>
              <a:gd name="connsiteX2" fmla="*/ 1475339 w 2422934"/>
              <a:gd name="connsiteY2" fmla="*/ 558546 h 2337903"/>
              <a:gd name="connsiteX3" fmla="*/ 2422934 w 2422934"/>
              <a:gd name="connsiteY3" fmla="*/ 2337903 h 2337903"/>
              <a:gd name="connsiteX0" fmla="*/ 2317970 w 2317970"/>
              <a:gd name="connsiteY0" fmla="*/ 2594474 h 2594474"/>
              <a:gd name="connsiteX1" fmla="*/ 0 w 2317970"/>
              <a:gd name="connsiteY1" fmla="*/ 0 h 2594474"/>
              <a:gd name="connsiteX2" fmla="*/ 1475339 w 2317970"/>
              <a:gd name="connsiteY2" fmla="*/ 558546 h 2594474"/>
              <a:gd name="connsiteX3" fmla="*/ 2317970 w 2317970"/>
              <a:gd name="connsiteY3" fmla="*/ 2594474 h 2594474"/>
              <a:gd name="connsiteX0" fmla="*/ 3737903 w 3737903"/>
              <a:gd name="connsiteY0" fmla="*/ 2594474 h 2594474"/>
              <a:gd name="connsiteX1" fmla="*/ 0 w 3737903"/>
              <a:gd name="connsiteY1" fmla="*/ 2303728 h 2594474"/>
              <a:gd name="connsiteX2" fmla="*/ 1419933 w 3737903"/>
              <a:gd name="connsiteY2" fmla="*/ 0 h 2594474"/>
              <a:gd name="connsiteX3" fmla="*/ 2895272 w 3737903"/>
              <a:gd name="connsiteY3" fmla="*/ 558546 h 2594474"/>
              <a:gd name="connsiteX4" fmla="*/ 3737903 w 3737903"/>
              <a:gd name="connsiteY4" fmla="*/ 2594474 h 2594474"/>
              <a:gd name="connsiteX0" fmla="*/ 3737903 w 3737903"/>
              <a:gd name="connsiteY0" fmla="*/ 2594474 h 2594474"/>
              <a:gd name="connsiteX1" fmla="*/ 0 w 3737903"/>
              <a:gd name="connsiteY1" fmla="*/ 2303728 h 2594474"/>
              <a:gd name="connsiteX2" fmla="*/ 1419933 w 3737903"/>
              <a:gd name="connsiteY2" fmla="*/ 0 h 2594474"/>
              <a:gd name="connsiteX3" fmla="*/ 2895272 w 3737903"/>
              <a:gd name="connsiteY3" fmla="*/ 558546 h 2594474"/>
              <a:gd name="connsiteX4" fmla="*/ 3737903 w 3737903"/>
              <a:gd name="connsiteY4" fmla="*/ 2594474 h 2594474"/>
              <a:gd name="connsiteX0" fmla="*/ 3737903 w 3737903"/>
              <a:gd name="connsiteY0" fmla="*/ 2594474 h 2594474"/>
              <a:gd name="connsiteX1" fmla="*/ 0 w 3737903"/>
              <a:gd name="connsiteY1" fmla="*/ 2303728 h 2594474"/>
              <a:gd name="connsiteX2" fmla="*/ 1419933 w 3737903"/>
              <a:gd name="connsiteY2" fmla="*/ 0 h 2594474"/>
              <a:gd name="connsiteX3" fmla="*/ 2895272 w 3737903"/>
              <a:gd name="connsiteY3" fmla="*/ 558546 h 2594474"/>
              <a:gd name="connsiteX4" fmla="*/ 3737903 w 3737903"/>
              <a:gd name="connsiteY4" fmla="*/ 2594474 h 2594474"/>
              <a:gd name="connsiteX0" fmla="*/ 3825373 w 3825373"/>
              <a:gd name="connsiteY0" fmla="*/ 2594474 h 2594508"/>
              <a:gd name="connsiteX1" fmla="*/ 0 w 3825373"/>
              <a:gd name="connsiteY1" fmla="*/ 2594508 h 2594508"/>
              <a:gd name="connsiteX2" fmla="*/ 1507403 w 3825373"/>
              <a:gd name="connsiteY2" fmla="*/ 0 h 2594508"/>
              <a:gd name="connsiteX3" fmla="*/ 2982742 w 3825373"/>
              <a:gd name="connsiteY3" fmla="*/ 558546 h 2594508"/>
              <a:gd name="connsiteX4" fmla="*/ 3825373 w 3825373"/>
              <a:gd name="connsiteY4" fmla="*/ 2594474 h 2594508"/>
              <a:gd name="connsiteX0" fmla="*/ 3825373 w 3825373"/>
              <a:gd name="connsiteY0" fmla="*/ 3107616 h 3107650"/>
              <a:gd name="connsiteX1" fmla="*/ 0 w 3825373"/>
              <a:gd name="connsiteY1" fmla="*/ 3107650 h 3107650"/>
              <a:gd name="connsiteX2" fmla="*/ 107875 w 3825373"/>
              <a:gd name="connsiteY2" fmla="*/ 0 h 3107650"/>
              <a:gd name="connsiteX3" fmla="*/ 2982742 w 3825373"/>
              <a:gd name="connsiteY3" fmla="*/ 1071688 h 3107650"/>
              <a:gd name="connsiteX4" fmla="*/ 3825373 w 3825373"/>
              <a:gd name="connsiteY4" fmla="*/ 3107616 h 3107650"/>
              <a:gd name="connsiteX0" fmla="*/ 3825373 w 3825373"/>
              <a:gd name="connsiteY0" fmla="*/ 3150378 h 3150412"/>
              <a:gd name="connsiteX1" fmla="*/ 0 w 3825373"/>
              <a:gd name="connsiteY1" fmla="*/ 3150412 h 3150412"/>
              <a:gd name="connsiteX2" fmla="*/ 46647 w 3825373"/>
              <a:gd name="connsiteY2" fmla="*/ 0 h 3150412"/>
              <a:gd name="connsiteX3" fmla="*/ 2982742 w 3825373"/>
              <a:gd name="connsiteY3" fmla="*/ 1114450 h 3150412"/>
              <a:gd name="connsiteX4" fmla="*/ 3825373 w 3825373"/>
              <a:gd name="connsiteY4" fmla="*/ 3150378 h 3150412"/>
              <a:gd name="connsiteX0" fmla="*/ 1656106 w 2982743"/>
              <a:gd name="connsiteY0" fmla="*/ 3150378 h 3150412"/>
              <a:gd name="connsiteX1" fmla="*/ 0 w 2982743"/>
              <a:gd name="connsiteY1" fmla="*/ 3150412 h 3150412"/>
              <a:gd name="connsiteX2" fmla="*/ 46647 w 2982743"/>
              <a:gd name="connsiteY2" fmla="*/ 0 h 3150412"/>
              <a:gd name="connsiteX3" fmla="*/ 2982742 w 2982743"/>
              <a:gd name="connsiteY3" fmla="*/ 1114450 h 3150412"/>
              <a:gd name="connsiteX4" fmla="*/ 1656106 w 2982743"/>
              <a:gd name="connsiteY4" fmla="*/ 3150378 h 3150412"/>
              <a:gd name="connsiteX0" fmla="*/ 1656106 w 2982741"/>
              <a:gd name="connsiteY0" fmla="*/ 3184588 h 3184622"/>
              <a:gd name="connsiteX1" fmla="*/ 0 w 2982741"/>
              <a:gd name="connsiteY1" fmla="*/ 3184622 h 3184622"/>
              <a:gd name="connsiteX2" fmla="*/ 46647 w 2982741"/>
              <a:gd name="connsiteY2" fmla="*/ 0 h 3184622"/>
              <a:gd name="connsiteX3" fmla="*/ 2982742 w 2982741"/>
              <a:gd name="connsiteY3" fmla="*/ 1148660 h 3184622"/>
              <a:gd name="connsiteX4" fmla="*/ 1656106 w 2982741"/>
              <a:gd name="connsiteY4" fmla="*/ 3184588 h 3184622"/>
              <a:gd name="connsiteX0" fmla="*/ 1656106 w 2737826"/>
              <a:gd name="connsiteY0" fmla="*/ 3184588 h 3184622"/>
              <a:gd name="connsiteX1" fmla="*/ 0 w 2737826"/>
              <a:gd name="connsiteY1" fmla="*/ 3184622 h 3184622"/>
              <a:gd name="connsiteX2" fmla="*/ 46647 w 2737826"/>
              <a:gd name="connsiteY2" fmla="*/ 0 h 3184622"/>
              <a:gd name="connsiteX3" fmla="*/ 2737826 w 2737826"/>
              <a:gd name="connsiteY3" fmla="*/ 1319708 h 3184622"/>
              <a:gd name="connsiteX4" fmla="*/ 1656106 w 2737826"/>
              <a:gd name="connsiteY4" fmla="*/ 3184588 h 3184622"/>
              <a:gd name="connsiteX0" fmla="*/ 1656106 w 2982742"/>
              <a:gd name="connsiteY0" fmla="*/ 3184588 h 3184622"/>
              <a:gd name="connsiteX1" fmla="*/ 0 w 2982742"/>
              <a:gd name="connsiteY1" fmla="*/ 3184622 h 3184622"/>
              <a:gd name="connsiteX2" fmla="*/ 46647 w 2982742"/>
              <a:gd name="connsiteY2" fmla="*/ 0 h 3184622"/>
              <a:gd name="connsiteX3" fmla="*/ 2982742 w 2982742"/>
              <a:gd name="connsiteY3" fmla="*/ 1140107 h 3184622"/>
              <a:gd name="connsiteX4" fmla="*/ 1656106 w 2982742"/>
              <a:gd name="connsiteY4" fmla="*/ 3184588 h 3184622"/>
              <a:gd name="connsiteX0" fmla="*/ 1656106 w 2982742"/>
              <a:gd name="connsiteY0" fmla="*/ 3090512 h 3090546"/>
              <a:gd name="connsiteX1" fmla="*/ 0 w 2982742"/>
              <a:gd name="connsiteY1" fmla="*/ 3090546 h 3090546"/>
              <a:gd name="connsiteX2" fmla="*/ 230334 w 2982742"/>
              <a:gd name="connsiteY2" fmla="*/ 0 h 3090546"/>
              <a:gd name="connsiteX3" fmla="*/ 2982742 w 2982742"/>
              <a:gd name="connsiteY3" fmla="*/ 1046031 h 3090546"/>
              <a:gd name="connsiteX4" fmla="*/ 1656106 w 2982742"/>
              <a:gd name="connsiteY4" fmla="*/ 3090512 h 3090546"/>
              <a:gd name="connsiteX0" fmla="*/ 2023481 w 2982742"/>
              <a:gd name="connsiteY0" fmla="*/ 1901733 h 3090546"/>
              <a:gd name="connsiteX1" fmla="*/ 0 w 2982742"/>
              <a:gd name="connsiteY1" fmla="*/ 3090546 h 3090546"/>
              <a:gd name="connsiteX2" fmla="*/ 230334 w 2982742"/>
              <a:gd name="connsiteY2" fmla="*/ 0 h 3090546"/>
              <a:gd name="connsiteX3" fmla="*/ 2982742 w 2982742"/>
              <a:gd name="connsiteY3" fmla="*/ 1046031 h 3090546"/>
              <a:gd name="connsiteX4" fmla="*/ 2023481 w 2982742"/>
              <a:gd name="connsiteY4" fmla="*/ 1901733 h 3090546"/>
              <a:gd name="connsiteX0" fmla="*/ 2583292 w 3542553"/>
              <a:gd name="connsiteY0" fmla="*/ 1901733 h 1901733"/>
              <a:gd name="connsiteX1" fmla="*/ 0 w 3542553"/>
              <a:gd name="connsiteY1" fmla="*/ 670224 h 1901733"/>
              <a:gd name="connsiteX2" fmla="*/ 790145 w 3542553"/>
              <a:gd name="connsiteY2" fmla="*/ 0 h 1901733"/>
              <a:gd name="connsiteX3" fmla="*/ 3542553 w 3542553"/>
              <a:gd name="connsiteY3" fmla="*/ 1046031 h 1901733"/>
              <a:gd name="connsiteX4" fmla="*/ 2583292 w 3542553"/>
              <a:gd name="connsiteY4" fmla="*/ 1901733 h 1901733"/>
              <a:gd name="connsiteX0" fmla="*/ 1793147 w 2752408"/>
              <a:gd name="connsiteY0" fmla="*/ 1901733 h 1901733"/>
              <a:gd name="connsiteX1" fmla="*/ 0 w 2752408"/>
              <a:gd name="connsiteY1" fmla="*/ 0 h 1901733"/>
              <a:gd name="connsiteX2" fmla="*/ 2752408 w 2752408"/>
              <a:gd name="connsiteY2" fmla="*/ 1046031 h 1901733"/>
              <a:gd name="connsiteX3" fmla="*/ 1793147 w 2752408"/>
              <a:gd name="connsiteY3" fmla="*/ 1901733 h 1901733"/>
              <a:gd name="connsiteX0" fmla="*/ 0 w 3679591"/>
              <a:gd name="connsiteY0" fmla="*/ 1910285 h 1910285"/>
              <a:gd name="connsiteX1" fmla="*/ 927183 w 3679591"/>
              <a:gd name="connsiteY1" fmla="*/ 0 h 1910285"/>
              <a:gd name="connsiteX2" fmla="*/ 3679591 w 3679591"/>
              <a:gd name="connsiteY2" fmla="*/ 1046031 h 1910285"/>
              <a:gd name="connsiteX3" fmla="*/ 0 w 3679591"/>
              <a:gd name="connsiteY3" fmla="*/ 1910285 h 1910285"/>
              <a:gd name="connsiteX0" fmla="*/ 0 w 4930418"/>
              <a:gd name="connsiteY0" fmla="*/ 1910285 h 1910285"/>
              <a:gd name="connsiteX1" fmla="*/ 927183 w 4930418"/>
              <a:gd name="connsiteY1" fmla="*/ 0 h 1910285"/>
              <a:gd name="connsiteX2" fmla="*/ 4930418 w 4930418"/>
              <a:gd name="connsiteY2" fmla="*/ 1524963 h 1910285"/>
              <a:gd name="connsiteX3" fmla="*/ 0 w 4930418"/>
              <a:gd name="connsiteY3" fmla="*/ 1910285 h 1910285"/>
              <a:gd name="connsiteX0" fmla="*/ 446103 w 4003235"/>
              <a:gd name="connsiteY0" fmla="*/ 866897 h 1524963"/>
              <a:gd name="connsiteX1" fmla="*/ 0 w 4003235"/>
              <a:gd name="connsiteY1" fmla="*/ 0 h 1524963"/>
              <a:gd name="connsiteX2" fmla="*/ 4003235 w 4003235"/>
              <a:gd name="connsiteY2" fmla="*/ 1524963 h 1524963"/>
              <a:gd name="connsiteX3" fmla="*/ 446103 w 4003235"/>
              <a:gd name="connsiteY3" fmla="*/ 866897 h 1524963"/>
              <a:gd name="connsiteX0" fmla="*/ 0 w 4641765"/>
              <a:gd name="connsiteY0" fmla="*/ 2072780 h 2072780"/>
              <a:gd name="connsiteX1" fmla="*/ 638530 w 4641765"/>
              <a:gd name="connsiteY1" fmla="*/ 0 h 2072780"/>
              <a:gd name="connsiteX2" fmla="*/ 4641765 w 4641765"/>
              <a:gd name="connsiteY2" fmla="*/ 1524963 h 2072780"/>
              <a:gd name="connsiteX3" fmla="*/ 0 w 4641765"/>
              <a:gd name="connsiteY3" fmla="*/ 2072780 h 2072780"/>
              <a:gd name="connsiteX0" fmla="*/ 0 w 5131599"/>
              <a:gd name="connsiteY0" fmla="*/ 2628684 h 2628684"/>
              <a:gd name="connsiteX1" fmla="*/ 1128364 w 5131599"/>
              <a:gd name="connsiteY1" fmla="*/ 0 h 2628684"/>
              <a:gd name="connsiteX2" fmla="*/ 5131599 w 5131599"/>
              <a:gd name="connsiteY2" fmla="*/ 1524963 h 2628684"/>
              <a:gd name="connsiteX3" fmla="*/ 0 w 5131599"/>
              <a:gd name="connsiteY3" fmla="*/ 2628684 h 2628684"/>
              <a:gd name="connsiteX0" fmla="*/ 0 w 3889520"/>
              <a:gd name="connsiteY0" fmla="*/ 2628684 h 2628684"/>
              <a:gd name="connsiteX1" fmla="*/ 1128364 w 3889520"/>
              <a:gd name="connsiteY1" fmla="*/ 0 h 2628684"/>
              <a:gd name="connsiteX2" fmla="*/ 3889520 w 3889520"/>
              <a:gd name="connsiteY2" fmla="*/ 1037477 h 2628684"/>
              <a:gd name="connsiteX3" fmla="*/ 0 w 3889520"/>
              <a:gd name="connsiteY3" fmla="*/ 2628684 h 2628684"/>
              <a:gd name="connsiteX0" fmla="*/ 0 w 3898267"/>
              <a:gd name="connsiteY0" fmla="*/ 2628684 h 2628684"/>
              <a:gd name="connsiteX1" fmla="*/ 1128364 w 3898267"/>
              <a:gd name="connsiteY1" fmla="*/ 0 h 2628684"/>
              <a:gd name="connsiteX2" fmla="*/ 3898267 w 3898267"/>
              <a:gd name="connsiteY2" fmla="*/ 1037477 h 2628684"/>
              <a:gd name="connsiteX3" fmla="*/ 0 w 3898267"/>
              <a:gd name="connsiteY3" fmla="*/ 2628684 h 2628684"/>
              <a:gd name="connsiteX0" fmla="*/ 2466670 w 2769903"/>
              <a:gd name="connsiteY0" fmla="*/ 2722759 h 2722759"/>
              <a:gd name="connsiteX1" fmla="*/ 0 w 2769903"/>
              <a:gd name="connsiteY1" fmla="*/ 0 h 2722759"/>
              <a:gd name="connsiteX2" fmla="*/ 2769903 w 2769903"/>
              <a:gd name="connsiteY2" fmla="*/ 1037477 h 2722759"/>
              <a:gd name="connsiteX3" fmla="*/ 2466670 w 2769903"/>
              <a:gd name="connsiteY3" fmla="*/ 2722759 h 2722759"/>
              <a:gd name="connsiteX0" fmla="*/ 2466670 w 3128532"/>
              <a:gd name="connsiteY0" fmla="*/ 2722759 h 2722759"/>
              <a:gd name="connsiteX1" fmla="*/ 0 w 3128532"/>
              <a:gd name="connsiteY1" fmla="*/ 0 h 2722759"/>
              <a:gd name="connsiteX2" fmla="*/ 3128532 w 3128532"/>
              <a:gd name="connsiteY2" fmla="*/ 840772 h 2722759"/>
              <a:gd name="connsiteX3" fmla="*/ 2466670 w 3128532"/>
              <a:gd name="connsiteY3" fmla="*/ 2722759 h 2722759"/>
              <a:gd name="connsiteX0" fmla="*/ 1968088 w 2629950"/>
              <a:gd name="connsiteY0" fmla="*/ 2654340 h 2654340"/>
              <a:gd name="connsiteX1" fmla="*/ 0 w 2629950"/>
              <a:gd name="connsiteY1" fmla="*/ 0 h 2654340"/>
              <a:gd name="connsiteX2" fmla="*/ 2629950 w 2629950"/>
              <a:gd name="connsiteY2" fmla="*/ 772353 h 2654340"/>
              <a:gd name="connsiteX3" fmla="*/ 1968088 w 2629950"/>
              <a:gd name="connsiteY3" fmla="*/ 2654340 h 2654340"/>
              <a:gd name="connsiteX0" fmla="*/ 1906859 w 2568721"/>
              <a:gd name="connsiteY0" fmla="*/ 2628683 h 2628683"/>
              <a:gd name="connsiteX1" fmla="*/ 0 w 2568721"/>
              <a:gd name="connsiteY1" fmla="*/ 0 h 2628683"/>
              <a:gd name="connsiteX2" fmla="*/ 2568721 w 2568721"/>
              <a:gd name="connsiteY2" fmla="*/ 746696 h 2628683"/>
              <a:gd name="connsiteX3" fmla="*/ 1906859 w 2568721"/>
              <a:gd name="connsiteY3" fmla="*/ 2628683 h 2628683"/>
              <a:gd name="connsiteX0" fmla="*/ 1915607 w 2577469"/>
              <a:gd name="connsiteY0" fmla="*/ 2645788 h 2645788"/>
              <a:gd name="connsiteX1" fmla="*/ 0 w 2577469"/>
              <a:gd name="connsiteY1" fmla="*/ 0 h 2645788"/>
              <a:gd name="connsiteX2" fmla="*/ 2577469 w 2577469"/>
              <a:gd name="connsiteY2" fmla="*/ 763801 h 2645788"/>
              <a:gd name="connsiteX3" fmla="*/ 1915607 w 2577469"/>
              <a:gd name="connsiteY3" fmla="*/ 2645788 h 2645788"/>
              <a:gd name="connsiteX0" fmla="*/ 1889366 w 2551228"/>
              <a:gd name="connsiteY0" fmla="*/ 2662893 h 2662893"/>
              <a:gd name="connsiteX1" fmla="*/ 0 w 2551228"/>
              <a:gd name="connsiteY1" fmla="*/ 0 h 2662893"/>
              <a:gd name="connsiteX2" fmla="*/ 2551228 w 2551228"/>
              <a:gd name="connsiteY2" fmla="*/ 780906 h 2662893"/>
              <a:gd name="connsiteX3" fmla="*/ 1889366 w 2551228"/>
              <a:gd name="connsiteY3" fmla="*/ 2662893 h 2662893"/>
              <a:gd name="connsiteX0" fmla="*/ 1871873 w 2533735"/>
              <a:gd name="connsiteY0" fmla="*/ 2637236 h 2637236"/>
              <a:gd name="connsiteX1" fmla="*/ 0 w 2533735"/>
              <a:gd name="connsiteY1" fmla="*/ 0 h 2637236"/>
              <a:gd name="connsiteX2" fmla="*/ 2533735 w 2533735"/>
              <a:gd name="connsiteY2" fmla="*/ 755249 h 2637236"/>
              <a:gd name="connsiteX3" fmla="*/ 1871873 w 2533735"/>
              <a:gd name="connsiteY3" fmla="*/ 2637236 h 2637236"/>
              <a:gd name="connsiteX0" fmla="*/ 1871873 w 2533735"/>
              <a:gd name="connsiteY0" fmla="*/ 2644273 h 2644273"/>
              <a:gd name="connsiteX1" fmla="*/ 0 w 2533735"/>
              <a:gd name="connsiteY1" fmla="*/ 0 h 2644273"/>
              <a:gd name="connsiteX2" fmla="*/ 2533735 w 2533735"/>
              <a:gd name="connsiteY2" fmla="*/ 762286 h 2644273"/>
              <a:gd name="connsiteX3" fmla="*/ 1871873 w 2533735"/>
              <a:gd name="connsiteY3" fmla="*/ 2644273 h 2644273"/>
              <a:gd name="connsiteX0" fmla="*/ 1871873 w 2533735"/>
              <a:gd name="connsiteY0" fmla="*/ 2614898 h 2614898"/>
              <a:gd name="connsiteX1" fmla="*/ 0 w 2533735"/>
              <a:gd name="connsiteY1" fmla="*/ 0 h 2614898"/>
              <a:gd name="connsiteX2" fmla="*/ 2533735 w 2533735"/>
              <a:gd name="connsiteY2" fmla="*/ 732911 h 2614898"/>
              <a:gd name="connsiteX3" fmla="*/ 1871873 w 2533735"/>
              <a:gd name="connsiteY3" fmla="*/ 2614898 h 2614898"/>
              <a:gd name="connsiteX0" fmla="*/ 1881889 w 2543751"/>
              <a:gd name="connsiteY0" fmla="*/ 2639377 h 2639377"/>
              <a:gd name="connsiteX1" fmla="*/ 0 w 2543751"/>
              <a:gd name="connsiteY1" fmla="*/ 0 h 2639377"/>
              <a:gd name="connsiteX2" fmla="*/ 2543751 w 2543751"/>
              <a:gd name="connsiteY2" fmla="*/ 757390 h 2639377"/>
              <a:gd name="connsiteX3" fmla="*/ 1881889 w 2543751"/>
              <a:gd name="connsiteY3" fmla="*/ 2639377 h 2639377"/>
              <a:gd name="connsiteX0" fmla="*/ 1891904 w 2553766"/>
              <a:gd name="connsiteY0" fmla="*/ 2654065 h 2654065"/>
              <a:gd name="connsiteX1" fmla="*/ 0 w 2553766"/>
              <a:gd name="connsiteY1" fmla="*/ 0 h 2654065"/>
              <a:gd name="connsiteX2" fmla="*/ 2553766 w 2553766"/>
              <a:gd name="connsiteY2" fmla="*/ 772078 h 2654065"/>
              <a:gd name="connsiteX3" fmla="*/ 1891904 w 2553766"/>
              <a:gd name="connsiteY3" fmla="*/ 2654065 h 265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3766" h="2654065">
                <a:moveTo>
                  <a:pt x="1891904" y="2654065"/>
                </a:moveTo>
                <a:lnTo>
                  <a:pt x="0" y="0"/>
                </a:lnTo>
                <a:lnTo>
                  <a:pt x="2553766" y="772078"/>
                </a:lnTo>
                <a:lnTo>
                  <a:pt x="1891904" y="2654065"/>
                </a:lnTo>
                <a:close/>
              </a:path>
            </a:pathLst>
          </a:custGeom>
          <a:gradFill flip="none" rotWithShape="1">
            <a:gsLst>
              <a:gs pos="1000">
                <a:schemeClr val="bg2">
                  <a:lumMod val="20000"/>
                  <a:lumOff val="80000"/>
                </a:schemeClr>
              </a:gs>
              <a:gs pos="22000">
                <a:schemeClr val="bg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821" y="613503"/>
            <a:ext cx="3946461" cy="6762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MSEsG 4 JULY 2013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First Interim Report - Legal 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2"/>
            <a:ext cx="3946461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4635659" y="287"/>
            <a:ext cx="4519916" cy="3720973"/>
          </a:xfrm>
          <a:custGeom>
            <a:avLst/>
            <a:gdLst>
              <a:gd name="connsiteX0" fmla="*/ 0 w 1879833"/>
              <a:gd name="connsiteY0" fmla="*/ 0 h 2823923"/>
              <a:gd name="connsiteX1" fmla="*/ 1879833 w 1879833"/>
              <a:gd name="connsiteY1" fmla="*/ 0 h 2823923"/>
              <a:gd name="connsiteX2" fmla="*/ 1879833 w 1879833"/>
              <a:gd name="connsiteY2" fmla="*/ 2823923 h 2823923"/>
              <a:gd name="connsiteX3" fmla="*/ 0 w 1879833"/>
              <a:gd name="connsiteY3" fmla="*/ 2823923 h 2823923"/>
              <a:gd name="connsiteX4" fmla="*/ 0 w 1879833"/>
              <a:gd name="connsiteY4" fmla="*/ 0 h 2823923"/>
              <a:gd name="connsiteX0" fmla="*/ 769717 w 2649550"/>
              <a:gd name="connsiteY0" fmla="*/ 0 h 4357568"/>
              <a:gd name="connsiteX1" fmla="*/ 2649550 w 2649550"/>
              <a:gd name="connsiteY1" fmla="*/ 0 h 4357568"/>
              <a:gd name="connsiteX2" fmla="*/ 2649550 w 2649550"/>
              <a:gd name="connsiteY2" fmla="*/ 2823923 h 4357568"/>
              <a:gd name="connsiteX3" fmla="*/ 0 w 2649550"/>
              <a:gd name="connsiteY3" fmla="*/ 4357568 h 4357568"/>
              <a:gd name="connsiteX4" fmla="*/ 769717 w 2649550"/>
              <a:gd name="connsiteY4" fmla="*/ 0 h 4357568"/>
              <a:gd name="connsiteX0" fmla="*/ 839165 w 2718998"/>
              <a:gd name="connsiteY0" fmla="*/ 0 h 4531189"/>
              <a:gd name="connsiteX1" fmla="*/ 2718998 w 2718998"/>
              <a:gd name="connsiteY1" fmla="*/ 0 h 4531189"/>
              <a:gd name="connsiteX2" fmla="*/ 2718998 w 2718998"/>
              <a:gd name="connsiteY2" fmla="*/ 2823923 h 4531189"/>
              <a:gd name="connsiteX3" fmla="*/ 0 w 2718998"/>
              <a:gd name="connsiteY3" fmla="*/ 4531189 h 4531189"/>
              <a:gd name="connsiteX4" fmla="*/ 839165 w 2718998"/>
              <a:gd name="connsiteY4" fmla="*/ 0 h 4531189"/>
              <a:gd name="connsiteX0" fmla="*/ 2883844 w 4763677"/>
              <a:gd name="connsiteY0" fmla="*/ 0 h 5162497"/>
              <a:gd name="connsiteX1" fmla="*/ 4763677 w 4763677"/>
              <a:gd name="connsiteY1" fmla="*/ 0 h 5162497"/>
              <a:gd name="connsiteX2" fmla="*/ 4763677 w 4763677"/>
              <a:gd name="connsiteY2" fmla="*/ 2823923 h 5162497"/>
              <a:gd name="connsiteX3" fmla="*/ 0 w 4763677"/>
              <a:gd name="connsiteY3" fmla="*/ 5162497 h 5162497"/>
              <a:gd name="connsiteX4" fmla="*/ 2883844 w 4763677"/>
              <a:gd name="connsiteY4" fmla="*/ 0 h 5162497"/>
              <a:gd name="connsiteX0" fmla="*/ 1703661 w 4763677"/>
              <a:gd name="connsiteY0" fmla="*/ 0 h 5162497"/>
              <a:gd name="connsiteX1" fmla="*/ 4763677 w 4763677"/>
              <a:gd name="connsiteY1" fmla="*/ 0 h 5162497"/>
              <a:gd name="connsiteX2" fmla="*/ 4763677 w 4763677"/>
              <a:gd name="connsiteY2" fmla="*/ 2823923 h 5162497"/>
              <a:gd name="connsiteX3" fmla="*/ 0 w 4763677"/>
              <a:gd name="connsiteY3" fmla="*/ 5162497 h 5162497"/>
              <a:gd name="connsiteX4" fmla="*/ 1703661 w 4763677"/>
              <a:gd name="connsiteY4" fmla="*/ 0 h 5162497"/>
              <a:gd name="connsiteX0" fmla="*/ 1703661 w 4773391"/>
              <a:gd name="connsiteY0" fmla="*/ 0 h 5162497"/>
              <a:gd name="connsiteX1" fmla="*/ 4763677 w 4773391"/>
              <a:gd name="connsiteY1" fmla="*/ 0 h 5162497"/>
              <a:gd name="connsiteX2" fmla="*/ 4773391 w 4773391"/>
              <a:gd name="connsiteY2" fmla="*/ 1130320 h 5162497"/>
              <a:gd name="connsiteX3" fmla="*/ 0 w 4773391"/>
              <a:gd name="connsiteY3" fmla="*/ 5162497 h 5162497"/>
              <a:gd name="connsiteX4" fmla="*/ 1703661 w 4773391"/>
              <a:gd name="connsiteY4" fmla="*/ 0 h 5162497"/>
              <a:gd name="connsiteX0" fmla="*/ 1703661 w 4768535"/>
              <a:gd name="connsiteY0" fmla="*/ 0 h 5162497"/>
              <a:gd name="connsiteX1" fmla="*/ 4763677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1703661 w 4768535"/>
              <a:gd name="connsiteY0" fmla="*/ 0 h 5162497"/>
              <a:gd name="connsiteX1" fmla="*/ 2641291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1703661 w 4768535"/>
              <a:gd name="connsiteY0" fmla="*/ 0 h 5162497"/>
              <a:gd name="connsiteX1" fmla="*/ 2641291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1703661 w 4768535"/>
              <a:gd name="connsiteY0" fmla="*/ 0 h 5162497"/>
              <a:gd name="connsiteX1" fmla="*/ 2641291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1703661 w 4768535"/>
              <a:gd name="connsiteY0" fmla="*/ 0 h 5162497"/>
              <a:gd name="connsiteX1" fmla="*/ 3243524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722604 w 3787478"/>
              <a:gd name="connsiteY0" fmla="*/ 0 h 4950038"/>
              <a:gd name="connsiteX1" fmla="*/ 2262467 w 3787478"/>
              <a:gd name="connsiteY1" fmla="*/ 0 h 4950038"/>
              <a:gd name="connsiteX2" fmla="*/ 3787478 w 3787478"/>
              <a:gd name="connsiteY2" fmla="*/ 3631268 h 4950038"/>
              <a:gd name="connsiteX3" fmla="*/ 0 w 3787478"/>
              <a:gd name="connsiteY3" fmla="*/ 4950038 h 4950038"/>
              <a:gd name="connsiteX4" fmla="*/ 722604 w 3787478"/>
              <a:gd name="connsiteY4" fmla="*/ 0 h 4950038"/>
              <a:gd name="connsiteX0" fmla="*/ 1761942 w 3787478"/>
              <a:gd name="connsiteY0" fmla="*/ 0 h 4950038"/>
              <a:gd name="connsiteX1" fmla="*/ 2262467 w 3787478"/>
              <a:gd name="connsiteY1" fmla="*/ 0 h 4950038"/>
              <a:gd name="connsiteX2" fmla="*/ 3787478 w 3787478"/>
              <a:gd name="connsiteY2" fmla="*/ 3631268 h 4950038"/>
              <a:gd name="connsiteX3" fmla="*/ 0 w 3787478"/>
              <a:gd name="connsiteY3" fmla="*/ 4950038 h 4950038"/>
              <a:gd name="connsiteX4" fmla="*/ 1761942 w 3787478"/>
              <a:gd name="connsiteY4" fmla="*/ 0 h 4950038"/>
              <a:gd name="connsiteX0" fmla="*/ 2621581 w 4647117"/>
              <a:gd name="connsiteY0" fmla="*/ 0 h 5235340"/>
              <a:gd name="connsiteX1" fmla="*/ 3122106 w 4647117"/>
              <a:gd name="connsiteY1" fmla="*/ 0 h 5235340"/>
              <a:gd name="connsiteX2" fmla="*/ 4647117 w 4647117"/>
              <a:gd name="connsiteY2" fmla="*/ 3631268 h 5235340"/>
              <a:gd name="connsiteX3" fmla="*/ 0 w 4647117"/>
              <a:gd name="connsiteY3" fmla="*/ 5235340 h 5235340"/>
              <a:gd name="connsiteX4" fmla="*/ 2621581 w 4647117"/>
              <a:gd name="connsiteY4" fmla="*/ 0 h 5235340"/>
              <a:gd name="connsiteX0" fmla="*/ 2720155 w 4745691"/>
              <a:gd name="connsiteY0" fmla="*/ 0 h 3631268"/>
              <a:gd name="connsiteX1" fmla="*/ 3220680 w 4745691"/>
              <a:gd name="connsiteY1" fmla="*/ 0 h 3631268"/>
              <a:gd name="connsiteX2" fmla="*/ 4745691 w 4745691"/>
              <a:gd name="connsiteY2" fmla="*/ 3631268 h 3631268"/>
              <a:gd name="connsiteX3" fmla="*/ 0 w 4745691"/>
              <a:gd name="connsiteY3" fmla="*/ 2471605 h 3631268"/>
              <a:gd name="connsiteX4" fmla="*/ 2720155 w 4745691"/>
              <a:gd name="connsiteY4" fmla="*/ 0 h 3631268"/>
              <a:gd name="connsiteX0" fmla="*/ 1135911 w 4745691"/>
              <a:gd name="connsiteY0" fmla="*/ 8886 h 3631268"/>
              <a:gd name="connsiteX1" fmla="*/ 3220680 w 4745691"/>
              <a:gd name="connsiteY1" fmla="*/ 0 h 3631268"/>
              <a:gd name="connsiteX2" fmla="*/ 4745691 w 4745691"/>
              <a:gd name="connsiteY2" fmla="*/ 3631268 h 3631268"/>
              <a:gd name="connsiteX3" fmla="*/ 0 w 4745691"/>
              <a:gd name="connsiteY3" fmla="*/ 2471605 h 3631268"/>
              <a:gd name="connsiteX4" fmla="*/ 1135911 w 4745691"/>
              <a:gd name="connsiteY4" fmla="*/ 8886 h 3631268"/>
              <a:gd name="connsiteX0" fmla="*/ 1135911 w 4745691"/>
              <a:gd name="connsiteY0" fmla="*/ 0 h 3622382"/>
              <a:gd name="connsiteX1" fmla="*/ 1939203 w 4745691"/>
              <a:gd name="connsiteY1" fmla="*/ 0 h 3622382"/>
              <a:gd name="connsiteX2" fmla="*/ 4745691 w 4745691"/>
              <a:gd name="connsiteY2" fmla="*/ 3622382 h 3622382"/>
              <a:gd name="connsiteX3" fmla="*/ 0 w 4745691"/>
              <a:gd name="connsiteY3" fmla="*/ 2462719 h 3622382"/>
              <a:gd name="connsiteX4" fmla="*/ 1135911 w 4745691"/>
              <a:gd name="connsiteY4" fmla="*/ 0 h 3622382"/>
              <a:gd name="connsiteX0" fmla="*/ 1495006 w 5104786"/>
              <a:gd name="connsiteY0" fmla="*/ 0 h 3622382"/>
              <a:gd name="connsiteX1" fmla="*/ 2298298 w 5104786"/>
              <a:gd name="connsiteY1" fmla="*/ 0 h 3622382"/>
              <a:gd name="connsiteX2" fmla="*/ 5104786 w 5104786"/>
              <a:gd name="connsiteY2" fmla="*/ 3622382 h 3622382"/>
              <a:gd name="connsiteX3" fmla="*/ 0 w 5104786"/>
              <a:gd name="connsiteY3" fmla="*/ 2640451 h 3622382"/>
              <a:gd name="connsiteX4" fmla="*/ 1495006 w 5104786"/>
              <a:gd name="connsiteY4" fmla="*/ 0 h 3622382"/>
              <a:gd name="connsiteX0" fmla="*/ 993761 w 4603541"/>
              <a:gd name="connsiteY0" fmla="*/ 0 h 3622382"/>
              <a:gd name="connsiteX1" fmla="*/ 1797053 w 4603541"/>
              <a:gd name="connsiteY1" fmla="*/ 0 h 3622382"/>
              <a:gd name="connsiteX2" fmla="*/ 4603541 w 4603541"/>
              <a:gd name="connsiteY2" fmla="*/ 3622382 h 3622382"/>
              <a:gd name="connsiteX3" fmla="*/ 0 w 4603541"/>
              <a:gd name="connsiteY3" fmla="*/ 2707069 h 3622382"/>
              <a:gd name="connsiteX4" fmla="*/ 993761 w 4603541"/>
              <a:gd name="connsiteY4" fmla="*/ 0 h 3622382"/>
              <a:gd name="connsiteX0" fmla="*/ 993761 w 4603541"/>
              <a:gd name="connsiteY0" fmla="*/ 7476 h 3629858"/>
              <a:gd name="connsiteX1" fmla="*/ 1797054 w 4603541"/>
              <a:gd name="connsiteY1" fmla="*/ 0 h 3629858"/>
              <a:gd name="connsiteX2" fmla="*/ 4603541 w 4603541"/>
              <a:gd name="connsiteY2" fmla="*/ 3629858 h 3629858"/>
              <a:gd name="connsiteX3" fmla="*/ 0 w 4603541"/>
              <a:gd name="connsiteY3" fmla="*/ 2714545 h 3629858"/>
              <a:gd name="connsiteX4" fmla="*/ 993761 w 4603541"/>
              <a:gd name="connsiteY4" fmla="*/ 7476 h 3629858"/>
              <a:gd name="connsiteX0" fmla="*/ 1004616 w 4603541"/>
              <a:gd name="connsiteY0" fmla="*/ 2492 h 3629858"/>
              <a:gd name="connsiteX1" fmla="*/ 1797054 w 4603541"/>
              <a:gd name="connsiteY1" fmla="*/ 0 h 3629858"/>
              <a:gd name="connsiteX2" fmla="*/ 4603541 w 4603541"/>
              <a:gd name="connsiteY2" fmla="*/ 3629858 h 3629858"/>
              <a:gd name="connsiteX3" fmla="*/ 0 w 4603541"/>
              <a:gd name="connsiteY3" fmla="*/ 2714545 h 3629858"/>
              <a:gd name="connsiteX4" fmla="*/ 1004616 w 4603541"/>
              <a:gd name="connsiteY4" fmla="*/ 2492 h 3629858"/>
              <a:gd name="connsiteX0" fmla="*/ 1007329 w 4603541"/>
              <a:gd name="connsiteY0" fmla="*/ 2492 h 3629858"/>
              <a:gd name="connsiteX1" fmla="*/ 1797054 w 4603541"/>
              <a:gd name="connsiteY1" fmla="*/ 0 h 3629858"/>
              <a:gd name="connsiteX2" fmla="*/ 4603541 w 4603541"/>
              <a:gd name="connsiteY2" fmla="*/ 3629858 h 3629858"/>
              <a:gd name="connsiteX3" fmla="*/ 0 w 4603541"/>
              <a:gd name="connsiteY3" fmla="*/ 2714545 h 3629858"/>
              <a:gd name="connsiteX4" fmla="*/ 1007329 w 4603541"/>
              <a:gd name="connsiteY4" fmla="*/ 2492 h 3629858"/>
              <a:gd name="connsiteX0" fmla="*/ 1007329 w 4603541"/>
              <a:gd name="connsiteY0" fmla="*/ 0 h 3627366"/>
              <a:gd name="connsiteX1" fmla="*/ 1794340 w 4603541"/>
              <a:gd name="connsiteY1" fmla="*/ 0 h 3627366"/>
              <a:gd name="connsiteX2" fmla="*/ 4603541 w 4603541"/>
              <a:gd name="connsiteY2" fmla="*/ 3627366 h 3627366"/>
              <a:gd name="connsiteX3" fmla="*/ 0 w 4603541"/>
              <a:gd name="connsiteY3" fmla="*/ 2712053 h 3627366"/>
              <a:gd name="connsiteX4" fmla="*/ 1007329 w 4603541"/>
              <a:gd name="connsiteY4" fmla="*/ 0 h 3627366"/>
              <a:gd name="connsiteX0" fmla="*/ 1007329 w 4603541"/>
              <a:gd name="connsiteY0" fmla="*/ 0 h 3627366"/>
              <a:gd name="connsiteX1" fmla="*/ 2790496 w 4603541"/>
              <a:gd name="connsiteY1" fmla="*/ 0 h 3627366"/>
              <a:gd name="connsiteX2" fmla="*/ 4603541 w 4603541"/>
              <a:gd name="connsiteY2" fmla="*/ 3627366 h 3627366"/>
              <a:gd name="connsiteX3" fmla="*/ 0 w 4603541"/>
              <a:gd name="connsiteY3" fmla="*/ 2712053 h 3627366"/>
              <a:gd name="connsiteX4" fmla="*/ 1007329 w 4603541"/>
              <a:gd name="connsiteY4" fmla="*/ 0 h 362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3541" h="3627366">
                <a:moveTo>
                  <a:pt x="1007329" y="0"/>
                </a:moveTo>
                <a:lnTo>
                  <a:pt x="2790496" y="0"/>
                </a:lnTo>
                <a:lnTo>
                  <a:pt x="4603541" y="3627366"/>
                </a:lnTo>
                <a:lnTo>
                  <a:pt x="0" y="2712053"/>
                </a:lnTo>
                <a:lnTo>
                  <a:pt x="1007329" y="0"/>
                </a:lnTo>
                <a:close/>
              </a:path>
            </a:pathLst>
          </a:custGeom>
          <a:solidFill>
            <a:schemeClr val="tx1"/>
          </a:solidFill>
        </p:spPr>
        <p:txBody>
          <a:bodyPr lIns="1260000" tIns="2016000" rIns="1296000">
            <a:normAutofit/>
          </a:bodyPr>
          <a:lstStyle>
            <a:lvl1pPr marL="0" indent="0" algn="ctr">
              <a:buNone/>
              <a:defRPr sz="6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US" dirty="0" smtClean="0"/>
              <a:t>ADD IMAGE BY CLICKING ICON</a:t>
            </a:r>
          </a:p>
        </p:txBody>
      </p:sp>
      <p:sp>
        <p:nvSpPr>
          <p:cNvPr id="10" name="Rectangle 10"/>
          <p:cNvSpPr/>
          <p:nvPr userDrawn="1"/>
        </p:nvSpPr>
        <p:spPr>
          <a:xfrm>
            <a:off x="4635659" y="2788762"/>
            <a:ext cx="3227410" cy="841266"/>
          </a:xfrm>
          <a:custGeom>
            <a:avLst/>
            <a:gdLst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2762491 w 2762491"/>
              <a:gd name="connsiteY2" fmla="*/ 5147590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633959 w 2762491"/>
              <a:gd name="connsiteY2" fmla="*/ 4800349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251995 w 2762491"/>
              <a:gd name="connsiteY2" fmla="*/ 4835073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558724 w 2762491"/>
              <a:gd name="connsiteY2" fmla="*/ 5147589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189545"/>
              <a:gd name="connsiteY0" fmla="*/ 0 h 5147590"/>
              <a:gd name="connsiteX1" fmla="*/ 2189545 w 2189545"/>
              <a:gd name="connsiteY1" fmla="*/ 162046 h 5147590"/>
              <a:gd name="connsiteX2" fmla="*/ 1558724 w 2189545"/>
              <a:gd name="connsiteY2" fmla="*/ 5147589 h 5147590"/>
              <a:gd name="connsiteX3" fmla="*/ 0 w 2189545"/>
              <a:gd name="connsiteY3" fmla="*/ 5147590 h 5147590"/>
              <a:gd name="connsiteX4" fmla="*/ 0 w 2189545"/>
              <a:gd name="connsiteY4" fmla="*/ 0 h 5147590"/>
              <a:gd name="connsiteX0" fmla="*/ 0 w 2762492"/>
              <a:gd name="connsiteY0" fmla="*/ 0 h 5147590"/>
              <a:gd name="connsiteX1" fmla="*/ 2762492 w 2762492"/>
              <a:gd name="connsiteY1" fmla="*/ 5788 h 5147590"/>
              <a:gd name="connsiteX2" fmla="*/ 1558724 w 2762492"/>
              <a:gd name="connsiteY2" fmla="*/ 5147589 h 5147590"/>
              <a:gd name="connsiteX3" fmla="*/ 0 w 2762492"/>
              <a:gd name="connsiteY3" fmla="*/ 5147590 h 5147590"/>
              <a:gd name="connsiteX4" fmla="*/ 0 w 2762492"/>
              <a:gd name="connsiteY4" fmla="*/ 0 h 5147590"/>
              <a:gd name="connsiteX0" fmla="*/ 1163256 w 2762492"/>
              <a:gd name="connsiteY0" fmla="*/ 52086 h 5141802"/>
              <a:gd name="connsiteX1" fmla="*/ 2762492 w 2762492"/>
              <a:gd name="connsiteY1" fmla="*/ 0 h 5141802"/>
              <a:gd name="connsiteX2" fmla="*/ 1558724 w 2762492"/>
              <a:gd name="connsiteY2" fmla="*/ 5141801 h 5141802"/>
              <a:gd name="connsiteX3" fmla="*/ 0 w 2762492"/>
              <a:gd name="connsiteY3" fmla="*/ 5141802 h 5141802"/>
              <a:gd name="connsiteX4" fmla="*/ 1163256 w 2762492"/>
              <a:gd name="connsiteY4" fmla="*/ 52086 h 5141802"/>
              <a:gd name="connsiteX0" fmla="*/ 0 w 2762492"/>
              <a:gd name="connsiteY0" fmla="*/ 5141802 h 5141802"/>
              <a:gd name="connsiteX1" fmla="*/ 2762492 w 2762492"/>
              <a:gd name="connsiteY1" fmla="*/ 0 h 5141802"/>
              <a:gd name="connsiteX2" fmla="*/ 1558724 w 2762492"/>
              <a:gd name="connsiteY2" fmla="*/ 5141801 h 5141802"/>
              <a:gd name="connsiteX3" fmla="*/ 0 w 2762492"/>
              <a:gd name="connsiteY3" fmla="*/ 5141802 h 5141802"/>
              <a:gd name="connsiteX0" fmla="*/ 0 w 2033287"/>
              <a:gd name="connsiteY0" fmla="*/ 4968182 h 5141801"/>
              <a:gd name="connsiteX1" fmla="*/ 2033287 w 2033287"/>
              <a:gd name="connsiteY1" fmla="*/ 0 h 5141801"/>
              <a:gd name="connsiteX2" fmla="*/ 829519 w 2033287"/>
              <a:gd name="connsiteY2" fmla="*/ 5141801 h 5141801"/>
              <a:gd name="connsiteX3" fmla="*/ 0 w 2033287"/>
              <a:gd name="connsiteY3" fmla="*/ 4968182 h 5141801"/>
              <a:gd name="connsiteX0" fmla="*/ 0 w 2513636"/>
              <a:gd name="connsiteY0" fmla="*/ 5153377 h 5153377"/>
              <a:gd name="connsiteX1" fmla="*/ 2513636 w 2513636"/>
              <a:gd name="connsiteY1" fmla="*/ 0 h 5153377"/>
              <a:gd name="connsiteX2" fmla="*/ 1309868 w 2513636"/>
              <a:gd name="connsiteY2" fmla="*/ 5141801 h 5153377"/>
              <a:gd name="connsiteX3" fmla="*/ 0 w 2513636"/>
              <a:gd name="connsiteY3" fmla="*/ 5153377 h 5153377"/>
              <a:gd name="connsiteX0" fmla="*/ 0 w 2513636"/>
              <a:gd name="connsiteY0" fmla="*/ 5159164 h 5159164"/>
              <a:gd name="connsiteX1" fmla="*/ 2513636 w 2513636"/>
              <a:gd name="connsiteY1" fmla="*/ 0 h 5159164"/>
              <a:gd name="connsiteX2" fmla="*/ 1309868 w 2513636"/>
              <a:gd name="connsiteY2" fmla="*/ 5147588 h 5159164"/>
              <a:gd name="connsiteX3" fmla="*/ 0 w 2513636"/>
              <a:gd name="connsiteY3" fmla="*/ 5159164 h 5159164"/>
              <a:gd name="connsiteX0" fmla="*/ 0 w 1309868"/>
              <a:gd name="connsiteY0" fmla="*/ 4765625 h 4765625"/>
              <a:gd name="connsiteX1" fmla="*/ 1075301 w 1309868"/>
              <a:gd name="connsiteY1" fmla="*/ 0 h 4765625"/>
              <a:gd name="connsiteX2" fmla="*/ 1309868 w 1309868"/>
              <a:gd name="connsiteY2" fmla="*/ 4754049 h 4765625"/>
              <a:gd name="connsiteX3" fmla="*/ 0 w 1309868"/>
              <a:gd name="connsiteY3" fmla="*/ 4765625 h 4765625"/>
              <a:gd name="connsiteX0" fmla="*/ 0 w 2777799"/>
              <a:gd name="connsiteY0" fmla="*/ 5058138 h 5058138"/>
              <a:gd name="connsiteX1" fmla="*/ 1075301 w 2777799"/>
              <a:gd name="connsiteY1" fmla="*/ 292513 h 5058138"/>
              <a:gd name="connsiteX2" fmla="*/ 2777799 w 2777799"/>
              <a:gd name="connsiteY2" fmla="*/ 0 h 5058138"/>
              <a:gd name="connsiteX3" fmla="*/ 0 w 2777799"/>
              <a:gd name="connsiteY3" fmla="*/ 5058138 h 5058138"/>
              <a:gd name="connsiteX0" fmla="*/ 0 w 2777799"/>
              <a:gd name="connsiteY0" fmla="*/ 5060780 h 5060780"/>
              <a:gd name="connsiteX1" fmla="*/ 1057543 w 2777799"/>
              <a:gd name="connsiteY1" fmla="*/ 0 h 5060780"/>
              <a:gd name="connsiteX2" fmla="*/ 2777799 w 2777799"/>
              <a:gd name="connsiteY2" fmla="*/ 2642 h 5060780"/>
              <a:gd name="connsiteX3" fmla="*/ 0 w 2777799"/>
              <a:gd name="connsiteY3" fmla="*/ 5060780 h 5060780"/>
              <a:gd name="connsiteX0" fmla="*/ 806966 w 1720256"/>
              <a:gd name="connsiteY0" fmla="*/ 1860380 h 1860380"/>
              <a:gd name="connsiteX1" fmla="*/ 0 w 1720256"/>
              <a:gd name="connsiteY1" fmla="*/ 0 h 1860380"/>
              <a:gd name="connsiteX2" fmla="*/ 1720256 w 1720256"/>
              <a:gd name="connsiteY2" fmla="*/ 2642 h 1860380"/>
              <a:gd name="connsiteX3" fmla="*/ 806966 w 1720256"/>
              <a:gd name="connsiteY3" fmla="*/ 1860380 h 1860380"/>
              <a:gd name="connsiteX0" fmla="*/ 262410 w 1720256"/>
              <a:gd name="connsiteY0" fmla="*/ 2919464 h 2919464"/>
              <a:gd name="connsiteX1" fmla="*/ 0 w 1720256"/>
              <a:gd name="connsiteY1" fmla="*/ 0 h 2919464"/>
              <a:gd name="connsiteX2" fmla="*/ 1720256 w 1720256"/>
              <a:gd name="connsiteY2" fmla="*/ 2642 h 2919464"/>
              <a:gd name="connsiteX3" fmla="*/ 262410 w 1720256"/>
              <a:gd name="connsiteY3" fmla="*/ 2919464 h 2919464"/>
              <a:gd name="connsiteX0" fmla="*/ 2597872 w 4055718"/>
              <a:gd name="connsiteY0" fmla="*/ 2916822 h 2916822"/>
              <a:gd name="connsiteX1" fmla="*/ 0 w 4055718"/>
              <a:gd name="connsiteY1" fmla="*/ 5910 h 2916822"/>
              <a:gd name="connsiteX2" fmla="*/ 4055718 w 4055718"/>
              <a:gd name="connsiteY2" fmla="*/ 0 h 2916822"/>
              <a:gd name="connsiteX3" fmla="*/ 2597872 w 4055718"/>
              <a:gd name="connsiteY3" fmla="*/ 2916822 h 2916822"/>
              <a:gd name="connsiteX0" fmla="*/ 3078960 w 4055718"/>
              <a:gd name="connsiteY0" fmla="*/ 1899089 h 1899089"/>
              <a:gd name="connsiteX1" fmla="*/ 0 w 4055718"/>
              <a:gd name="connsiteY1" fmla="*/ 5910 h 1899089"/>
              <a:gd name="connsiteX2" fmla="*/ 4055718 w 4055718"/>
              <a:gd name="connsiteY2" fmla="*/ 0 h 1899089"/>
              <a:gd name="connsiteX3" fmla="*/ 3078960 w 4055718"/>
              <a:gd name="connsiteY3" fmla="*/ 1899089 h 1899089"/>
              <a:gd name="connsiteX0" fmla="*/ 3078960 w 3959500"/>
              <a:gd name="connsiteY0" fmla="*/ 1893179 h 1893179"/>
              <a:gd name="connsiteX1" fmla="*/ 0 w 3959500"/>
              <a:gd name="connsiteY1" fmla="*/ 0 h 1893179"/>
              <a:gd name="connsiteX2" fmla="*/ 3959500 w 3959500"/>
              <a:gd name="connsiteY2" fmla="*/ 2642 h 1893179"/>
              <a:gd name="connsiteX3" fmla="*/ 3078960 w 3959500"/>
              <a:gd name="connsiteY3" fmla="*/ 1893179 h 1893179"/>
              <a:gd name="connsiteX0" fmla="*/ 3140191 w 3959500"/>
              <a:gd name="connsiteY0" fmla="*/ 1790551 h 1790551"/>
              <a:gd name="connsiteX1" fmla="*/ 0 w 3959500"/>
              <a:gd name="connsiteY1" fmla="*/ 0 h 1790551"/>
              <a:gd name="connsiteX2" fmla="*/ 3959500 w 3959500"/>
              <a:gd name="connsiteY2" fmla="*/ 2642 h 1790551"/>
              <a:gd name="connsiteX3" fmla="*/ 3140191 w 3959500"/>
              <a:gd name="connsiteY3" fmla="*/ 1790551 h 1790551"/>
              <a:gd name="connsiteX0" fmla="*/ 3140191 w 3950753"/>
              <a:gd name="connsiteY0" fmla="*/ 1790551 h 1790551"/>
              <a:gd name="connsiteX1" fmla="*/ 0 w 3950753"/>
              <a:gd name="connsiteY1" fmla="*/ 0 h 1790551"/>
              <a:gd name="connsiteX2" fmla="*/ 3950753 w 3950753"/>
              <a:gd name="connsiteY2" fmla="*/ 2642 h 1790551"/>
              <a:gd name="connsiteX3" fmla="*/ 3140191 w 3950753"/>
              <a:gd name="connsiteY3" fmla="*/ 1790551 h 1790551"/>
              <a:gd name="connsiteX0" fmla="*/ 3070214 w 3880776"/>
              <a:gd name="connsiteY0" fmla="*/ 1787909 h 1787909"/>
              <a:gd name="connsiteX1" fmla="*/ 0 w 3880776"/>
              <a:gd name="connsiteY1" fmla="*/ 91434 h 1787909"/>
              <a:gd name="connsiteX2" fmla="*/ 3880776 w 3880776"/>
              <a:gd name="connsiteY2" fmla="*/ 0 h 1787909"/>
              <a:gd name="connsiteX3" fmla="*/ 3070214 w 3880776"/>
              <a:gd name="connsiteY3" fmla="*/ 1787909 h 1787909"/>
              <a:gd name="connsiteX0" fmla="*/ 3070214 w 3880776"/>
              <a:gd name="connsiteY0" fmla="*/ 1799103 h 1799103"/>
              <a:gd name="connsiteX1" fmla="*/ 0 w 3880776"/>
              <a:gd name="connsiteY1" fmla="*/ 0 h 1799103"/>
              <a:gd name="connsiteX2" fmla="*/ 3880776 w 3880776"/>
              <a:gd name="connsiteY2" fmla="*/ 11194 h 1799103"/>
              <a:gd name="connsiteX3" fmla="*/ 3070214 w 3880776"/>
              <a:gd name="connsiteY3" fmla="*/ 1799103 h 1799103"/>
              <a:gd name="connsiteX0" fmla="*/ 3070214 w 3854535"/>
              <a:gd name="connsiteY0" fmla="*/ 1799103 h 1799103"/>
              <a:gd name="connsiteX1" fmla="*/ 0 w 3854535"/>
              <a:gd name="connsiteY1" fmla="*/ 0 h 1799103"/>
              <a:gd name="connsiteX2" fmla="*/ 3854535 w 3854535"/>
              <a:gd name="connsiteY2" fmla="*/ 11194 h 1799103"/>
              <a:gd name="connsiteX3" fmla="*/ 3070214 w 3854535"/>
              <a:gd name="connsiteY3" fmla="*/ 1799103 h 1799103"/>
              <a:gd name="connsiteX0" fmla="*/ 3070214 w 3933258"/>
              <a:gd name="connsiteY0" fmla="*/ 1799103 h 1799103"/>
              <a:gd name="connsiteX1" fmla="*/ 0 w 3933258"/>
              <a:gd name="connsiteY1" fmla="*/ 0 h 1799103"/>
              <a:gd name="connsiteX2" fmla="*/ 3933258 w 3933258"/>
              <a:gd name="connsiteY2" fmla="*/ 2641 h 1799103"/>
              <a:gd name="connsiteX3" fmla="*/ 3070214 w 3933258"/>
              <a:gd name="connsiteY3" fmla="*/ 1799103 h 1799103"/>
              <a:gd name="connsiteX0" fmla="*/ 3017732 w 3880776"/>
              <a:gd name="connsiteY0" fmla="*/ 1796462 h 1796462"/>
              <a:gd name="connsiteX1" fmla="*/ 0 w 3880776"/>
              <a:gd name="connsiteY1" fmla="*/ 5911 h 1796462"/>
              <a:gd name="connsiteX2" fmla="*/ 3880776 w 3880776"/>
              <a:gd name="connsiteY2" fmla="*/ 0 h 1796462"/>
              <a:gd name="connsiteX3" fmla="*/ 3017732 w 3880776"/>
              <a:gd name="connsiteY3" fmla="*/ 1796462 h 1796462"/>
              <a:gd name="connsiteX0" fmla="*/ 3245155 w 4108199"/>
              <a:gd name="connsiteY0" fmla="*/ 2945121 h 2945121"/>
              <a:gd name="connsiteX1" fmla="*/ 0 w 4108199"/>
              <a:gd name="connsiteY1" fmla="*/ 0 h 2945121"/>
              <a:gd name="connsiteX2" fmla="*/ 4108199 w 4108199"/>
              <a:gd name="connsiteY2" fmla="*/ 1148659 h 2945121"/>
              <a:gd name="connsiteX3" fmla="*/ 3245155 w 4108199"/>
              <a:gd name="connsiteY3" fmla="*/ 2945121 h 2945121"/>
              <a:gd name="connsiteX0" fmla="*/ 3245155 w 4309381"/>
              <a:gd name="connsiteY0" fmla="*/ 2945121 h 2945121"/>
              <a:gd name="connsiteX1" fmla="*/ 0 w 4309381"/>
              <a:gd name="connsiteY1" fmla="*/ 0 h 2945121"/>
              <a:gd name="connsiteX2" fmla="*/ 4309381 w 4309381"/>
              <a:gd name="connsiteY2" fmla="*/ 866431 h 2945121"/>
              <a:gd name="connsiteX3" fmla="*/ 3245155 w 4309381"/>
              <a:gd name="connsiteY3" fmla="*/ 2945121 h 2945121"/>
              <a:gd name="connsiteX0" fmla="*/ 5291963 w 5291963"/>
              <a:gd name="connsiteY0" fmla="*/ 2047122 h 2047122"/>
              <a:gd name="connsiteX1" fmla="*/ 0 w 5291963"/>
              <a:gd name="connsiteY1" fmla="*/ 0 h 2047122"/>
              <a:gd name="connsiteX2" fmla="*/ 4309381 w 5291963"/>
              <a:gd name="connsiteY2" fmla="*/ 866431 h 2047122"/>
              <a:gd name="connsiteX3" fmla="*/ 5291963 w 5291963"/>
              <a:gd name="connsiteY3" fmla="*/ 2047122 h 2047122"/>
              <a:gd name="connsiteX0" fmla="*/ 3761231 w 4309381"/>
              <a:gd name="connsiteY0" fmla="*/ 1448456 h 1448456"/>
              <a:gd name="connsiteX1" fmla="*/ 0 w 4309381"/>
              <a:gd name="connsiteY1" fmla="*/ 0 h 1448456"/>
              <a:gd name="connsiteX2" fmla="*/ 4309381 w 4309381"/>
              <a:gd name="connsiteY2" fmla="*/ 866431 h 1448456"/>
              <a:gd name="connsiteX3" fmla="*/ 3761231 w 4309381"/>
              <a:gd name="connsiteY3" fmla="*/ 1448456 h 1448456"/>
              <a:gd name="connsiteX0" fmla="*/ 3761231 w 4834203"/>
              <a:gd name="connsiteY0" fmla="*/ 1448456 h 1448456"/>
              <a:gd name="connsiteX1" fmla="*/ 0 w 4834203"/>
              <a:gd name="connsiteY1" fmla="*/ 0 h 1448456"/>
              <a:gd name="connsiteX2" fmla="*/ 4834203 w 4834203"/>
              <a:gd name="connsiteY2" fmla="*/ 977611 h 1448456"/>
              <a:gd name="connsiteX3" fmla="*/ 3761231 w 4834203"/>
              <a:gd name="connsiteY3" fmla="*/ 1448456 h 1448456"/>
              <a:gd name="connsiteX0" fmla="*/ 3761231 w 4877937"/>
              <a:gd name="connsiteY0" fmla="*/ 1448456 h 1448456"/>
              <a:gd name="connsiteX1" fmla="*/ 0 w 4877937"/>
              <a:gd name="connsiteY1" fmla="*/ 0 h 1448456"/>
              <a:gd name="connsiteX2" fmla="*/ 4877937 w 4877937"/>
              <a:gd name="connsiteY2" fmla="*/ 986163 h 1448456"/>
              <a:gd name="connsiteX3" fmla="*/ 3761231 w 4877937"/>
              <a:gd name="connsiteY3" fmla="*/ 1448456 h 1448456"/>
              <a:gd name="connsiteX0" fmla="*/ 4111113 w 4877937"/>
              <a:gd name="connsiteY0" fmla="*/ 1243199 h 1243199"/>
              <a:gd name="connsiteX1" fmla="*/ 0 w 4877937"/>
              <a:gd name="connsiteY1" fmla="*/ 0 h 1243199"/>
              <a:gd name="connsiteX2" fmla="*/ 4877937 w 4877937"/>
              <a:gd name="connsiteY2" fmla="*/ 986163 h 1243199"/>
              <a:gd name="connsiteX3" fmla="*/ 4111113 w 4877937"/>
              <a:gd name="connsiteY3" fmla="*/ 1243199 h 1243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7937" h="1243199">
                <a:moveTo>
                  <a:pt x="4111113" y="1243199"/>
                </a:moveTo>
                <a:lnTo>
                  <a:pt x="0" y="0"/>
                </a:lnTo>
                <a:lnTo>
                  <a:pt x="4877937" y="986163"/>
                </a:lnTo>
                <a:lnTo>
                  <a:pt x="4111113" y="1243199"/>
                </a:lnTo>
                <a:close/>
              </a:path>
            </a:pathLst>
          </a:custGeom>
          <a:gradFill flip="none" rotWithShape="1">
            <a:gsLst>
              <a:gs pos="1000">
                <a:schemeClr val="bg2">
                  <a:lumMod val="40000"/>
                  <a:lumOff val="60000"/>
                </a:schemeClr>
              </a:gs>
              <a:gs pos="92000">
                <a:schemeClr val="bg2">
                  <a:lumMod val="60000"/>
                  <a:lumOff val="4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smtClean="0"/>
          </a:p>
        </p:txBody>
      </p:sp>
      <p:sp>
        <p:nvSpPr>
          <p:cNvPr id="15" name="Content Placeholder 8"/>
          <p:cNvSpPr>
            <a:spLocks noGrp="1"/>
          </p:cNvSpPr>
          <p:nvPr>
            <p:ph sz="quarter" idx="15"/>
          </p:nvPr>
        </p:nvSpPr>
        <p:spPr>
          <a:xfrm>
            <a:off x="419823" y="1460740"/>
            <a:ext cx="3946459" cy="2823713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73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ag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821" y="613503"/>
            <a:ext cx="3946461" cy="6762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MSEsG 4 JULY 2013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First Interim Report - Legal 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2"/>
            <a:ext cx="3946461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Rectangle 10"/>
          <p:cNvSpPr/>
          <p:nvPr userDrawn="1"/>
        </p:nvSpPr>
        <p:spPr>
          <a:xfrm>
            <a:off x="3856293" y="3641723"/>
            <a:ext cx="1512425" cy="1209890"/>
          </a:xfrm>
          <a:custGeom>
            <a:avLst/>
            <a:gdLst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2762491 w 2762491"/>
              <a:gd name="connsiteY2" fmla="*/ 5147590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633959 w 2762491"/>
              <a:gd name="connsiteY2" fmla="*/ 4800349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251995 w 2762491"/>
              <a:gd name="connsiteY2" fmla="*/ 4835073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558724 w 2762491"/>
              <a:gd name="connsiteY2" fmla="*/ 5147589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189545"/>
              <a:gd name="connsiteY0" fmla="*/ 0 h 5147590"/>
              <a:gd name="connsiteX1" fmla="*/ 2189545 w 2189545"/>
              <a:gd name="connsiteY1" fmla="*/ 162046 h 5147590"/>
              <a:gd name="connsiteX2" fmla="*/ 1558724 w 2189545"/>
              <a:gd name="connsiteY2" fmla="*/ 5147589 h 5147590"/>
              <a:gd name="connsiteX3" fmla="*/ 0 w 2189545"/>
              <a:gd name="connsiteY3" fmla="*/ 5147590 h 5147590"/>
              <a:gd name="connsiteX4" fmla="*/ 0 w 2189545"/>
              <a:gd name="connsiteY4" fmla="*/ 0 h 5147590"/>
              <a:gd name="connsiteX0" fmla="*/ 0 w 2762492"/>
              <a:gd name="connsiteY0" fmla="*/ 0 h 5147590"/>
              <a:gd name="connsiteX1" fmla="*/ 2762492 w 2762492"/>
              <a:gd name="connsiteY1" fmla="*/ 5788 h 5147590"/>
              <a:gd name="connsiteX2" fmla="*/ 1558724 w 2762492"/>
              <a:gd name="connsiteY2" fmla="*/ 5147589 h 5147590"/>
              <a:gd name="connsiteX3" fmla="*/ 0 w 2762492"/>
              <a:gd name="connsiteY3" fmla="*/ 5147590 h 5147590"/>
              <a:gd name="connsiteX4" fmla="*/ 0 w 2762492"/>
              <a:gd name="connsiteY4" fmla="*/ 0 h 5147590"/>
              <a:gd name="connsiteX0" fmla="*/ 1163256 w 2762492"/>
              <a:gd name="connsiteY0" fmla="*/ 52086 h 5141802"/>
              <a:gd name="connsiteX1" fmla="*/ 2762492 w 2762492"/>
              <a:gd name="connsiteY1" fmla="*/ 0 h 5141802"/>
              <a:gd name="connsiteX2" fmla="*/ 1558724 w 2762492"/>
              <a:gd name="connsiteY2" fmla="*/ 5141801 h 5141802"/>
              <a:gd name="connsiteX3" fmla="*/ 0 w 2762492"/>
              <a:gd name="connsiteY3" fmla="*/ 5141802 h 5141802"/>
              <a:gd name="connsiteX4" fmla="*/ 1163256 w 2762492"/>
              <a:gd name="connsiteY4" fmla="*/ 52086 h 5141802"/>
              <a:gd name="connsiteX0" fmla="*/ 0 w 2762492"/>
              <a:gd name="connsiteY0" fmla="*/ 5141802 h 5141802"/>
              <a:gd name="connsiteX1" fmla="*/ 2762492 w 2762492"/>
              <a:gd name="connsiteY1" fmla="*/ 0 h 5141802"/>
              <a:gd name="connsiteX2" fmla="*/ 1558724 w 2762492"/>
              <a:gd name="connsiteY2" fmla="*/ 5141801 h 5141802"/>
              <a:gd name="connsiteX3" fmla="*/ 0 w 2762492"/>
              <a:gd name="connsiteY3" fmla="*/ 5141802 h 5141802"/>
              <a:gd name="connsiteX0" fmla="*/ 0 w 2033287"/>
              <a:gd name="connsiteY0" fmla="*/ 4968182 h 5141801"/>
              <a:gd name="connsiteX1" fmla="*/ 2033287 w 2033287"/>
              <a:gd name="connsiteY1" fmla="*/ 0 h 5141801"/>
              <a:gd name="connsiteX2" fmla="*/ 829519 w 2033287"/>
              <a:gd name="connsiteY2" fmla="*/ 5141801 h 5141801"/>
              <a:gd name="connsiteX3" fmla="*/ 0 w 2033287"/>
              <a:gd name="connsiteY3" fmla="*/ 4968182 h 5141801"/>
              <a:gd name="connsiteX0" fmla="*/ 0 w 2513636"/>
              <a:gd name="connsiteY0" fmla="*/ 5153377 h 5153377"/>
              <a:gd name="connsiteX1" fmla="*/ 2513636 w 2513636"/>
              <a:gd name="connsiteY1" fmla="*/ 0 h 5153377"/>
              <a:gd name="connsiteX2" fmla="*/ 1309868 w 2513636"/>
              <a:gd name="connsiteY2" fmla="*/ 5141801 h 5153377"/>
              <a:gd name="connsiteX3" fmla="*/ 0 w 2513636"/>
              <a:gd name="connsiteY3" fmla="*/ 5153377 h 5153377"/>
              <a:gd name="connsiteX0" fmla="*/ 0 w 2513636"/>
              <a:gd name="connsiteY0" fmla="*/ 5159164 h 5159164"/>
              <a:gd name="connsiteX1" fmla="*/ 2513636 w 2513636"/>
              <a:gd name="connsiteY1" fmla="*/ 0 h 5159164"/>
              <a:gd name="connsiteX2" fmla="*/ 1309868 w 2513636"/>
              <a:gd name="connsiteY2" fmla="*/ 5147588 h 5159164"/>
              <a:gd name="connsiteX3" fmla="*/ 0 w 2513636"/>
              <a:gd name="connsiteY3" fmla="*/ 5159164 h 5159164"/>
              <a:gd name="connsiteX0" fmla="*/ 0 w 1309868"/>
              <a:gd name="connsiteY0" fmla="*/ 4765625 h 4765625"/>
              <a:gd name="connsiteX1" fmla="*/ 1075301 w 1309868"/>
              <a:gd name="connsiteY1" fmla="*/ 0 h 4765625"/>
              <a:gd name="connsiteX2" fmla="*/ 1309868 w 1309868"/>
              <a:gd name="connsiteY2" fmla="*/ 4754049 h 4765625"/>
              <a:gd name="connsiteX3" fmla="*/ 0 w 1309868"/>
              <a:gd name="connsiteY3" fmla="*/ 4765625 h 4765625"/>
              <a:gd name="connsiteX0" fmla="*/ 0 w 2777799"/>
              <a:gd name="connsiteY0" fmla="*/ 5058138 h 5058138"/>
              <a:gd name="connsiteX1" fmla="*/ 1075301 w 2777799"/>
              <a:gd name="connsiteY1" fmla="*/ 292513 h 5058138"/>
              <a:gd name="connsiteX2" fmla="*/ 2777799 w 2777799"/>
              <a:gd name="connsiteY2" fmla="*/ 0 h 5058138"/>
              <a:gd name="connsiteX3" fmla="*/ 0 w 2777799"/>
              <a:gd name="connsiteY3" fmla="*/ 5058138 h 5058138"/>
              <a:gd name="connsiteX0" fmla="*/ 0 w 2777799"/>
              <a:gd name="connsiteY0" fmla="*/ 5060780 h 5060780"/>
              <a:gd name="connsiteX1" fmla="*/ 1057543 w 2777799"/>
              <a:gd name="connsiteY1" fmla="*/ 0 h 5060780"/>
              <a:gd name="connsiteX2" fmla="*/ 2777799 w 2777799"/>
              <a:gd name="connsiteY2" fmla="*/ 2642 h 5060780"/>
              <a:gd name="connsiteX3" fmla="*/ 0 w 2777799"/>
              <a:gd name="connsiteY3" fmla="*/ 5060780 h 5060780"/>
              <a:gd name="connsiteX0" fmla="*/ 806966 w 1720256"/>
              <a:gd name="connsiteY0" fmla="*/ 1860380 h 1860380"/>
              <a:gd name="connsiteX1" fmla="*/ 0 w 1720256"/>
              <a:gd name="connsiteY1" fmla="*/ 0 h 1860380"/>
              <a:gd name="connsiteX2" fmla="*/ 1720256 w 1720256"/>
              <a:gd name="connsiteY2" fmla="*/ 2642 h 1860380"/>
              <a:gd name="connsiteX3" fmla="*/ 806966 w 1720256"/>
              <a:gd name="connsiteY3" fmla="*/ 1860380 h 1860380"/>
              <a:gd name="connsiteX0" fmla="*/ 262410 w 1720256"/>
              <a:gd name="connsiteY0" fmla="*/ 2919464 h 2919464"/>
              <a:gd name="connsiteX1" fmla="*/ 0 w 1720256"/>
              <a:gd name="connsiteY1" fmla="*/ 0 h 2919464"/>
              <a:gd name="connsiteX2" fmla="*/ 1720256 w 1720256"/>
              <a:gd name="connsiteY2" fmla="*/ 2642 h 2919464"/>
              <a:gd name="connsiteX3" fmla="*/ 262410 w 1720256"/>
              <a:gd name="connsiteY3" fmla="*/ 2919464 h 2919464"/>
              <a:gd name="connsiteX0" fmla="*/ 2597872 w 4055718"/>
              <a:gd name="connsiteY0" fmla="*/ 2916822 h 2916822"/>
              <a:gd name="connsiteX1" fmla="*/ 0 w 4055718"/>
              <a:gd name="connsiteY1" fmla="*/ 5910 h 2916822"/>
              <a:gd name="connsiteX2" fmla="*/ 4055718 w 4055718"/>
              <a:gd name="connsiteY2" fmla="*/ 0 h 2916822"/>
              <a:gd name="connsiteX3" fmla="*/ 2597872 w 4055718"/>
              <a:gd name="connsiteY3" fmla="*/ 2916822 h 2916822"/>
              <a:gd name="connsiteX0" fmla="*/ 3078960 w 4055718"/>
              <a:gd name="connsiteY0" fmla="*/ 1899089 h 1899089"/>
              <a:gd name="connsiteX1" fmla="*/ 0 w 4055718"/>
              <a:gd name="connsiteY1" fmla="*/ 5910 h 1899089"/>
              <a:gd name="connsiteX2" fmla="*/ 4055718 w 4055718"/>
              <a:gd name="connsiteY2" fmla="*/ 0 h 1899089"/>
              <a:gd name="connsiteX3" fmla="*/ 3078960 w 4055718"/>
              <a:gd name="connsiteY3" fmla="*/ 1899089 h 1899089"/>
              <a:gd name="connsiteX0" fmla="*/ 3078960 w 3959500"/>
              <a:gd name="connsiteY0" fmla="*/ 1893179 h 1893179"/>
              <a:gd name="connsiteX1" fmla="*/ 0 w 3959500"/>
              <a:gd name="connsiteY1" fmla="*/ 0 h 1893179"/>
              <a:gd name="connsiteX2" fmla="*/ 3959500 w 3959500"/>
              <a:gd name="connsiteY2" fmla="*/ 2642 h 1893179"/>
              <a:gd name="connsiteX3" fmla="*/ 3078960 w 3959500"/>
              <a:gd name="connsiteY3" fmla="*/ 1893179 h 1893179"/>
              <a:gd name="connsiteX0" fmla="*/ 3140191 w 3959500"/>
              <a:gd name="connsiteY0" fmla="*/ 1790551 h 1790551"/>
              <a:gd name="connsiteX1" fmla="*/ 0 w 3959500"/>
              <a:gd name="connsiteY1" fmla="*/ 0 h 1790551"/>
              <a:gd name="connsiteX2" fmla="*/ 3959500 w 3959500"/>
              <a:gd name="connsiteY2" fmla="*/ 2642 h 1790551"/>
              <a:gd name="connsiteX3" fmla="*/ 3140191 w 3959500"/>
              <a:gd name="connsiteY3" fmla="*/ 1790551 h 1790551"/>
              <a:gd name="connsiteX0" fmla="*/ 3140191 w 3950753"/>
              <a:gd name="connsiteY0" fmla="*/ 1790551 h 1790551"/>
              <a:gd name="connsiteX1" fmla="*/ 0 w 3950753"/>
              <a:gd name="connsiteY1" fmla="*/ 0 h 1790551"/>
              <a:gd name="connsiteX2" fmla="*/ 3950753 w 3950753"/>
              <a:gd name="connsiteY2" fmla="*/ 2642 h 1790551"/>
              <a:gd name="connsiteX3" fmla="*/ 3140191 w 3950753"/>
              <a:gd name="connsiteY3" fmla="*/ 1790551 h 1790551"/>
              <a:gd name="connsiteX0" fmla="*/ 3070214 w 3880776"/>
              <a:gd name="connsiteY0" fmla="*/ 1787909 h 1787909"/>
              <a:gd name="connsiteX1" fmla="*/ 0 w 3880776"/>
              <a:gd name="connsiteY1" fmla="*/ 91434 h 1787909"/>
              <a:gd name="connsiteX2" fmla="*/ 3880776 w 3880776"/>
              <a:gd name="connsiteY2" fmla="*/ 0 h 1787909"/>
              <a:gd name="connsiteX3" fmla="*/ 3070214 w 3880776"/>
              <a:gd name="connsiteY3" fmla="*/ 1787909 h 1787909"/>
              <a:gd name="connsiteX0" fmla="*/ 3070214 w 3880776"/>
              <a:gd name="connsiteY0" fmla="*/ 1799103 h 1799103"/>
              <a:gd name="connsiteX1" fmla="*/ 0 w 3880776"/>
              <a:gd name="connsiteY1" fmla="*/ 0 h 1799103"/>
              <a:gd name="connsiteX2" fmla="*/ 3880776 w 3880776"/>
              <a:gd name="connsiteY2" fmla="*/ 11194 h 1799103"/>
              <a:gd name="connsiteX3" fmla="*/ 3070214 w 3880776"/>
              <a:gd name="connsiteY3" fmla="*/ 1799103 h 1799103"/>
              <a:gd name="connsiteX0" fmla="*/ 3070214 w 3854535"/>
              <a:gd name="connsiteY0" fmla="*/ 1799103 h 1799103"/>
              <a:gd name="connsiteX1" fmla="*/ 0 w 3854535"/>
              <a:gd name="connsiteY1" fmla="*/ 0 h 1799103"/>
              <a:gd name="connsiteX2" fmla="*/ 3854535 w 3854535"/>
              <a:gd name="connsiteY2" fmla="*/ 11194 h 1799103"/>
              <a:gd name="connsiteX3" fmla="*/ 3070214 w 3854535"/>
              <a:gd name="connsiteY3" fmla="*/ 1799103 h 1799103"/>
              <a:gd name="connsiteX0" fmla="*/ 3070214 w 3933258"/>
              <a:gd name="connsiteY0" fmla="*/ 1799103 h 1799103"/>
              <a:gd name="connsiteX1" fmla="*/ 0 w 3933258"/>
              <a:gd name="connsiteY1" fmla="*/ 0 h 1799103"/>
              <a:gd name="connsiteX2" fmla="*/ 3933258 w 3933258"/>
              <a:gd name="connsiteY2" fmla="*/ 2641 h 1799103"/>
              <a:gd name="connsiteX3" fmla="*/ 3070214 w 3933258"/>
              <a:gd name="connsiteY3" fmla="*/ 1799103 h 1799103"/>
              <a:gd name="connsiteX0" fmla="*/ 3017732 w 3880776"/>
              <a:gd name="connsiteY0" fmla="*/ 1796462 h 1796462"/>
              <a:gd name="connsiteX1" fmla="*/ 0 w 3880776"/>
              <a:gd name="connsiteY1" fmla="*/ 5911 h 1796462"/>
              <a:gd name="connsiteX2" fmla="*/ 3880776 w 3880776"/>
              <a:gd name="connsiteY2" fmla="*/ 0 h 1796462"/>
              <a:gd name="connsiteX3" fmla="*/ 3017732 w 3880776"/>
              <a:gd name="connsiteY3" fmla="*/ 1796462 h 1796462"/>
              <a:gd name="connsiteX0" fmla="*/ 3245155 w 4108199"/>
              <a:gd name="connsiteY0" fmla="*/ 2945121 h 2945121"/>
              <a:gd name="connsiteX1" fmla="*/ 0 w 4108199"/>
              <a:gd name="connsiteY1" fmla="*/ 0 h 2945121"/>
              <a:gd name="connsiteX2" fmla="*/ 4108199 w 4108199"/>
              <a:gd name="connsiteY2" fmla="*/ 1148659 h 2945121"/>
              <a:gd name="connsiteX3" fmla="*/ 3245155 w 4108199"/>
              <a:gd name="connsiteY3" fmla="*/ 2945121 h 2945121"/>
              <a:gd name="connsiteX0" fmla="*/ 3245155 w 4309381"/>
              <a:gd name="connsiteY0" fmla="*/ 2945121 h 2945121"/>
              <a:gd name="connsiteX1" fmla="*/ 0 w 4309381"/>
              <a:gd name="connsiteY1" fmla="*/ 0 h 2945121"/>
              <a:gd name="connsiteX2" fmla="*/ 4309381 w 4309381"/>
              <a:gd name="connsiteY2" fmla="*/ 866431 h 2945121"/>
              <a:gd name="connsiteX3" fmla="*/ 3245155 w 4309381"/>
              <a:gd name="connsiteY3" fmla="*/ 2945121 h 2945121"/>
              <a:gd name="connsiteX0" fmla="*/ 5291963 w 5291963"/>
              <a:gd name="connsiteY0" fmla="*/ 2047122 h 2047122"/>
              <a:gd name="connsiteX1" fmla="*/ 0 w 5291963"/>
              <a:gd name="connsiteY1" fmla="*/ 0 h 2047122"/>
              <a:gd name="connsiteX2" fmla="*/ 4309381 w 5291963"/>
              <a:gd name="connsiteY2" fmla="*/ 866431 h 2047122"/>
              <a:gd name="connsiteX3" fmla="*/ 5291963 w 5291963"/>
              <a:gd name="connsiteY3" fmla="*/ 2047122 h 2047122"/>
              <a:gd name="connsiteX0" fmla="*/ 5291963 w 5291963"/>
              <a:gd name="connsiteY0" fmla="*/ 2047122 h 2047122"/>
              <a:gd name="connsiteX1" fmla="*/ 0 w 5291963"/>
              <a:gd name="connsiteY1" fmla="*/ 0 h 2047122"/>
              <a:gd name="connsiteX2" fmla="*/ 4344368 w 5291963"/>
              <a:gd name="connsiteY2" fmla="*/ 267765 h 2047122"/>
              <a:gd name="connsiteX3" fmla="*/ 5291963 w 5291963"/>
              <a:gd name="connsiteY3" fmla="*/ 2047122 h 2047122"/>
              <a:gd name="connsiteX0" fmla="*/ 2422934 w 2422934"/>
              <a:gd name="connsiteY0" fmla="*/ 2337903 h 2337903"/>
              <a:gd name="connsiteX1" fmla="*/ 0 w 2422934"/>
              <a:gd name="connsiteY1" fmla="*/ 0 h 2337903"/>
              <a:gd name="connsiteX2" fmla="*/ 1475339 w 2422934"/>
              <a:gd name="connsiteY2" fmla="*/ 558546 h 2337903"/>
              <a:gd name="connsiteX3" fmla="*/ 2422934 w 2422934"/>
              <a:gd name="connsiteY3" fmla="*/ 2337903 h 2337903"/>
              <a:gd name="connsiteX0" fmla="*/ 2317970 w 2317970"/>
              <a:gd name="connsiteY0" fmla="*/ 2594474 h 2594474"/>
              <a:gd name="connsiteX1" fmla="*/ 0 w 2317970"/>
              <a:gd name="connsiteY1" fmla="*/ 0 h 2594474"/>
              <a:gd name="connsiteX2" fmla="*/ 1475339 w 2317970"/>
              <a:gd name="connsiteY2" fmla="*/ 558546 h 2594474"/>
              <a:gd name="connsiteX3" fmla="*/ 2317970 w 2317970"/>
              <a:gd name="connsiteY3" fmla="*/ 2594474 h 2594474"/>
              <a:gd name="connsiteX0" fmla="*/ 3737903 w 3737903"/>
              <a:gd name="connsiteY0" fmla="*/ 2594474 h 2594474"/>
              <a:gd name="connsiteX1" fmla="*/ 0 w 3737903"/>
              <a:gd name="connsiteY1" fmla="*/ 2303728 h 2594474"/>
              <a:gd name="connsiteX2" fmla="*/ 1419933 w 3737903"/>
              <a:gd name="connsiteY2" fmla="*/ 0 h 2594474"/>
              <a:gd name="connsiteX3" fmla="*/ 2895272 w 3737903"/>
              <a:gd name="connsiteY3" fmla="*/ 558546 h 2594474"/>
              <a:gd name="connsiteX4" fmla="*/ 3737903 w 3737903"/>
              <a:gd name="connsiteY4" fmla="*/ 2594474 h 2594474"/>
              <a:gd name="connsiteX0" fmla="*/ 3737903 w 3737903"/>
              <a:gd name="connsiteY0" fmla="*/ 2594474 h 2594474"/>
              <a:gd name="connsiteX1" fmla="*/ 0 w 3737903"/>
              <a:gd name="connsiteY1" fmla="*/ 2303728 h 2594474"/>
              <a:gd name="connsiteX2" fmla="*/ 1419933 w 3737903"/>
              <a:gd name="connsiteY2" fmla="*/ 0 h 2594474"/>
              <a:gd name="connsiteX3" fmla="*/ 2895272 w 3737903"/>
              <a:gd name="connsiteY3" fmla="*/ 558546 h 2594474"/>
              <a:gd name="connsiteX4" fmla="*/ 3737903 w 3737903"/>
              <a:gd name="connsiteY4" fmla="*/ 2594474 h 2594474"/>
              <a:gd name="connsiteX0" fmla="*/ 3737903 w 3737903"/>
              <a:gd name="connsiteY0" fmla="*/ 2594474 h 2594474"/>
              <a:gd name="connsiteX1" fmla="*/ 0 w 3737903"/>
              <a:gd name="connsiteY1" fmla="*/ 2303728 h 2594474"/>
              <a:gd name="connsiteX2" fmla="*/ 1419933 w 3737903"/>
              <a:gd name="connsiteY2" fmla="*/ 0 h 2594474"/>
              <a:gd name="connsiteX3" fmla="*/ 2895272 w 3737903"/>
              <a:gd name="connsiteY3" fmla="*/ 558546 h 2594474"/>
              <a:gd name="connsiteX4" fmla="*/ 3737903 w 3737903"/>
              <a:gd name="connsiteY4" fmla="*/ 2594474 h 2594474"/>
              <a:gd name="connsiteX0" fmla="*/ 3825373 w 3825373"/>
              <a:gd name="connsiteY0" fmla="*/ 2594474 h 2594508"/>
              <a:gd name="connsiteX1" fmla="*/ 0 w 3825373"/>
              <a:gd name="connsiteY1" fmla="*/ 2594508 h 2594508"/>
              <a:gd name="connsiteX2" fmla="*/ 1507403 w 3825373"/>
              <a:gd name="connsiteY2" fmla="*/ 0 h 2594508"/>
              <a:gd name="connsiteX3" fmla="*/ 2982742 w 3825373"/>
              <a:gd name="connsiteY3" fmla="*/ 558546 h 2594508"/>
              <a:gd name="connsiteX4" fmla="*/ 3825373 w 3825373"/>
              <a:gd name="connsiteY4" fmla="*/ 2594474 h 2594508"/>
              <a:gd name="connsiteX0" fmla="*/ 3825373 w 3825373"/>
              <a:gd name="connsiteY0" fmla="*/ 3107616 h 3107650"/>
              <a:gd name="connsiteX1" fmla="*/ 0 w 3825373"/>
              <a:gd name="connsiteY1" fmla="*/ 3107650 h 3107650"/>
              <a:gd name="connsiteX2" fmla="*/ 107875 w 3825373"/>
              <a:gd name="connsiteY2" fmla="*/ 0 h 3107650"/>
              <a:gd name="connsiteX3" fmla="*/ 2982742 w 3825373"/>
              <a:gd name="connsiteY3" fmla="*/ 1071688 h 3107650"/>
              <a:gd name="connsiteX4" fmla="*/ 3825373 w 3825373"/>
              <a:gd name="connsiteY4" fmla="*/ 3107616 h 3107650"/>
              <a:gd name="connsiteX0" fmla="*/ 3825373 w 3825373"/>
              <a:gd name="connsiteY0" fmla="*/ 3150378 h 3150412"/>
              <a:gd name="connsiteX1" fmla="*/ 0 w 3825373"/>
              <a:gd name="connsiteY1" fmla="*/ 3150412 h 3150412"/>
              <a:gd name="connsiteX2" fmla="*/ 46647 w 3825373"/>
              <a:gd name="connsiteY2" fmla="*/ 0 h 3150412"/>
              <a:gd name="connsiteX3" fmla="*/ 2982742 w 3825373"/>
              <a:gd name="connsiteY3" fmla="*/ 1114450 h 3150412"/>
              <a:gd name="connsiteX4" fmla="*/ 3825373 w 3825373"/>
              <a:gd name="connsiteY4" fmla="*/ 3150378 h 3150412"/>
              <a:gd name="connsiteX0" fmla="*/ 1656106 w 2982743"/>
              <a:gd name="connsiteY0" fmla="*/ 3150378 h 3150412"/>
              <a:gd name="connsiteX1" fmla="*/ 0 w 2982743"/>
              <a:gd name="connsiteY1" fmla="*/ 3150412 h 3150412"/>
              <a:gd name="connsiteX2" fmla="*/ 46647 w 2982743"/>
              <a:gd name="connsiteY2" fmla="*/ 0 h 3150412"/>
              <a:gd name="connsiteX3" fmla="*/ 2982742 w 2982743"/>
              <a:gd name="connsiteY3" fmla="*/ 1114450 h 3150412"/>
              <a:gd name="connsiteX4" fmla="*/ 1656106 w 2982743"/>
              <a:gd name="connsiteY4" fmla="*/ 3150378 h 3150412"/>
              <a:gd name="connsiteX0" fmla="*/ 1656106 w 2982741"/>
              <a:gd name="connsiteY0" fmla="*/ 3184588 h 3184622"/>
              <a:gd name="connsiteX1" fmla="*/ 0 w 2982741"/>
              <a:gd name="connsiteY1" fmla="*/ 3184622 h 3184622"/>
              <a:gd name="connsiteX2" fmla="*/ 46647 w 2982741"/>
              <a:gd name="connsiteY2" fmla="*/ 0 h 3184622"/>
              <a:gd name="connsiteX3" fmla="*/ 2982742 w 2982741"/>
              <a:gd name="connsiteY3" fmla="*/ 1148660 h 3184622"/>
              <a:gd name="connsiteX4" fmla="*/ 1656106 w 2982741"/>
              <a:gd name="connsiteY4" fmla="*/ 3184588 h 3184622"/>
              <a:gd name="connsiteX0" fmla="*/ 1656106 w 2737826"/>
              <a:gd name="connsiteY0" fmla="*/ 3184588 h 3184622"/>
              <a:gd name="connsiteX1" fmla="*/ 0 w 2737826"/>
              <a:gd name="connsiteY1" fmla="*/ 3184622 h 3184622"/>
              <a:gd name="connsiteX2" fmla="*/ 46647 w 2737826"/>
              <a:gd name="connsiteY2" fmla="*/ 0 h 3184622"/>
              <a:gd name="connsiteX3" fmla="*/ 2737826 w 2737826"/>
              <a:gd name="connsiteY3" fmla="*/ 1319708 h 3184622"/>
              <a:gd name="connsiteX4" fmla="*/ 1656106 w 2737826"/>
              <a:gd name="connsiteY4" fmla="*/ 3184588 h 3184622"/>
              <a:gd name="connsiteX0" fmla="*/ 1656106 w 2982742"/>
              <a:gd name="connsiteY0" fmla="*/ 3184588 h 3184622"/>
              <a:gd name="connsiteX1" fmla="*/ 0 w 2982742"/>
              <a:gd name="connsiteY1" fmla="*/ 3184622 h 3184622"/>
              <a:gd name="connsiteX2" fmla="*/ 46647 w 2982742"/>
              <a:gd name="connsiteY2" fmla="*/ 0 h 3184622"/>
              <a:gd name="connsiteX3" fmla="*/ 2982742 w 2982742"/>
              <a:gd name="connsiteY3" fmla="*/ 1140107 h 3184622"/>
              <a:gd name="connsiteX4" fmla="*/ 1656106 w 2982742"/>
              <a:gd name="connsiteY4" fmla="*/ 3184588 h 3184622"/>
              <a:gd name="connsiteX0" fmla="*/ 1656106 w 2982742"/>
              <a:gd name="connsiteY0" fmla="*/ 3090512 h 3090546"/>
              <a:gd name="connsiteX1" fmla="*/ 0 w 2982742"/>
              <a:gd name="connsiteY1" fmla="*/ 3090546 h 3090546"/>
              <a:gd name="connsiteX2" fmla="*/ 230334 w 2982742"/>
              <a:gd name="connsiteY2" fmla="*/ 0 h 3090546"/>
              <a:gd name="connsiteX3" fmla="*/ 2982742 w 2982742"/>
              <a:gd name="connsiteY3" fmla="*/ 1046031 h 3090546"/>
              <a:gd name="connsiteX4" fmla="*/ 1656106 w 2982742"/>
              <a:gd name="connsiteY4" fmla="*/ 3090512 h 3090546"/>
              <a:gd name="connsiteX0" fmla="*/ 1758159 w 3084795"/>
              <a:gd name="connsiteY0" fmla="*/ 4715463 h 4715497"/>
              <a:gd name="connsiteX1" fmla="*/ 102053 w 3084795"/>
              <a:gd name="connsiteY1" fmla="*/ 4715497 h 4715497"/>
              <a:gd name="connsiteX2" fmla="*/ 0 w 3084795"/>
              <a:gd name="connsiteY2" fmla="*/ 0 h 4715497"/>
              <a:gd name="connsiteX3" fmla="*/ 3084795 w 3084795"/>
              <a:gd name="connsiteY3" fmla="*/ 2670982 h 4715497"/>
              <a:gd name="connsiteX4" fmla="*/ 1758159 w 3084795"/>
              <a:gd name="connsiteY4" fmla="*/ 4715463 h 4715497"/>
              <a:gd name="connsiteX0" fmla="*/ 1758159 w 2516238"/>
              <a:gd name="connsiteY0" fmla="*/ 4715463 h 4715497"/>
              <a:gd name="connsiteX1" fmla="*/ 102053 w 2516238"/>
              <a:gd name="connsiteY1" fmla="*/ 4715497 h 4715497"/>
              <a:gd name="connsiteX2" fmla="*/ 0 w 2516238"/>
              <a:gd name="connsiteY2" fmla="*/ 0 h 4715497"/>
              <a:gd name="connsiteX3" fmla="*/ 2516238 w 2516238"/>
              <a:gd name="connsiteY3" fmla="*/ 19746 h 4715497"/>
              <a:gd name="connsiteX4" fmla="*/ 1758159 w 2516238"/>
              <a:gd name="connsiteY4" fmla="*/ 4715463 h 4715497"/>
              <a:gd name="connsiteX0" fmla="*/ 1766906 w 2524985"/>
              <a:gd name="connsiteY0" fmla="*/ 4706910 h 4706944"/>
              <a:gd name="connsiteX1" fmla="*/ 110800 w 2524985"/>
              <a:gd name="connsiteY1" fmla="*/ 4706944 h 4706944"/>
              <a:gd name="connsiteX2" fmla="*/ 0 w 2524985"/>
              <a:gd name="connsiteY2" fmla="*/ 0 h 4706944"/>
              <a:gd name="connsiteX3" fmla="*/ 2524985 w 2524985"/>
              <a:gd name="connsiteY3" fmla="*/ 11193 h 4706944"/>
              <a:gd name="connsiteX4" fmla="*/ 1766906 w 2524985"/>
              <a:gd name="connsiteY4" fmla="*/ 4706910 h 4706944"/>
              <a:gd name="connsiteX0" fmla="*/ 2335463 w 2524985"/>
              <a:gd name="connsiteY0" fmla="*/ 4527310 h 4706944"/>
              <a:gd name="connsiteX1" fmla="*/ 110800 w 2524985"/>
              <a:gd name="connsiteY1" fmla="*/ 4706944 h 4706944"/>
              <a:gd name="connsiteX2" fmla="*/ 0 w 2524985"/>
              <a:gd name="connsiteY2" fmla="*/ 0 h 4706944"/>
              <a:gd name="connsiteX3" fmla="*/ 2524985 w 2524985"/>
              <a:gd name="connsiteY3" fmla="*/ 11193 h 4706944"/>
              <a:gd name="connsiteX4" fmla="*/ 2335463 w 2524985"/>
              <a:gd name="connsiteY4" fmla="*/ 4527310 h 4706944"/>
              <a:gd name="connsiteX0" fmla="*/ 2335463 w 2524985"/>
              <a:gd name="connsiteY0" fmla="*/ 4527310 h 4852335"/>
              <a:gd name="connsiteX1" fmla="*/ 1877703 w 2524985"/>
              <a:gd name="connsiteY1" fmla="*/ 4852335 h 4852335"/>
              <a:gd name="connsiteX2" fmla="*/ 0 w 2524985"/>
              <a:gd name="connsiteY2" fmla="*/ 0 h 4852335"/>
              <a:gd name="connsiteX3" fmla="*/ 2524985 w 2524985"/>
              <a:gd name="connsiteY3" fmla="*/ 11193 h 4852335"/>
              <a:gd name="connsiteX4" fmla="*/ 2335463 w 2524985"/>
              <a:gd name="connsiteY4" fmla="*/ 4527310 h 4852335"/>
              <a:gd name="connsiteX0" fmla="*/ 2632862 w 2822384"/>
              <a:gd name="connsiteY0" fmla="*/ 4527310 h 4852335"/>
              <a:gd name="connsiteX1" fmla="*/ 2175102 w 2822384"/>
              <a:gd name="connsiteY1" fmla="*/ 4852335 h 4852335"/>
              <a:gd name="connsiteX2" fmla="*/ 0 w 2822384"/>
              <a:gd name="connsiteY2" fmla="*/ 0 h 4852335"/>
              <a:gd name="connsiteX3" fmla="*/ 2822384 w 2822384"/>
              <a:gd name="connsiteY3" fmla="*/ 11193 h 4852335"/>
              <a:gd name="connsiteX4" fmla="*/ 2632862 w 2822384"/>
              <a:gd name="connsiteY4" fmla="*/ 4527310 h 4852335"/>
              <a:gd name="connsiteX0" fmla="*/ 2632862 w 2822384"/>
              <a:gd name="connsiteY0" fmla="*/ 4527310 h 4852335"/>
              <a:gd name="connsiteX1" fmla="*/ 2166355 w 2822384"/>
              <a:gd name="connsiteY1" fmla="*/ 4852335 h 4852335"/>
              <a:gd name="connsiteX2" fmla="*/ 0 w 2822384"/>
              <a:gd name="connsiteY2" fmla="*/ 0 h 4852335"/>
              <a:gd name="connsiteX3" fmla="*/ 2822384 w 2822384"/>
              <a:gd name="connsiteY3" fmla="*/ 11193 h 4852335"/>
              <a:gd name="connsiteX4" fmla="*/ 2632862 w 2822384"/>
              <a:gd name="connsiteY4" fmla="*/ 4527310 h 4852335"/>
              <a:gd name="connsiteX0" fmla="*/ 2632862 w 2822384"/>
              <a:gd name="connsiteY0" fmla="*/ 4527310 h 4826678"/>
              <a:gd name="connsiteX1" fmla="*/ 2166355 w 2822384"/>
              <a:gd name="connsiteY1" fmla="*/ 4826678 h 4826678"/>
              <a:gd name="connsiteX2" fmla="*/ 0 w 2822384"/>
              <a:gd name="connsiteY2" fmla="*/ 0 h 4826678"/>
              <a:gd name="connsiteX3" fmla="*/ 2822384 w 2822384"/>
              <a:gd name="connsiteY3" fmla="*/ 11193 h 4826678"/>
              <a:gd name="connsiteX4" fmla="*/ 2632862 w 2822384"/>
              <a:gd name="connsiteY4" fmla="*/ 4527310 h 4826678"/>
              <a:gd name="connsiteX0" fmla="*/ 2632862 w 2822384"/>
              <a:gd name="connsiteY0" fmla="*/ 4527310 h 4920753"/>
              <a:gd name="connsiteX1" fmla="*/ 2052643 w 2822384"/>
              <a:gd name="connsiteY1" fmla="*/ 4920753 h 4920753"/>
              <a:gd name="connsiteX2" fmla="*/ 0 w 2822384"/>
              <a:gd name="connsiteY2" fmla="*/ 0 h 4920753"/>
              <a:gd name="connsiteX3" fmla="*/ 2822384 w 2822384"/>
              <a:gd name="connsiteY3" fmla="*/ 11193 h 4920753"/>
              <a:gd name="connsiteX4" fmla="*/ 2632862 w 2822384"/>
              <a:gd name="connsiteY4" fmla="*/ 4527310 h 4920753"/>
              <a:gd name="connsiteX0" fmla="*/ 2632862 w 2822384"/>
              <a:gd name="connsiteY0" fmla="*/ 4527310 h 4895096"/>
              <a:gd name="connsiteX1" fmla="*/ 2078884 w 2822384"/>
              <a:gd name="connsiteY1" fmla="*/ 4895096 h 4895096"/>
              <a:gd name="connsiteX2" fmla="*/ 0 w 2822384"/>
              <a:gd name="connsiteY2" fmla="*/ 0 h 4895096"/>
              <a:gd name="connsiteX3" fmla="*/ 2822384 w 2822384"/>
              <a:gd name="connsiteY3" fmla="*/ 11193 h 4895096"/>
              <a:gd name="connsiteX4" fmla="*/ 2632862 w 2822384"/>
              <a:gd name="connsiteY4" fmla="*/ 4527310 h 4895096"/>
              <a:gd name="connsiteX0" fmla="*/ 2632862 w 6364937"/>
              <a:gd name="connsiteY0" fmla="*/ 5970021 h 6337807"/>
              <a:gd name="connsiteX1" fmla="*/ 2078884 w 6364937"/>
              <a:gd name="connsiteY1" fmla="*/ 6337807 h 6337807"/>
              <a:gd name="connsiteX2" fmla="*/ 0 w 6364937"/>
              <a:gd name="connsiteY2" fmla="*/ 1442711 h 6337807"/>
              <a:gd name="connsiteX3" fmla="*/ 6364937 w 6364937"/>
              <a:gd name="connsiteY3" fmla="*/ 0 h 6337807"/>
              <a:gd name="connsiteX4" fmla="*/ 2632862 w 6364937"/>
              <a:gd name="connsiteY4" fmla="*/ 5970021 h 6337807"/>
              <a:gd name="connsiteX0" fmla="*/ 553978 w 4286053"/>
              <a:gd name="connsiteY0" fmla="*/ 5970021 h 6337807"/>
              <a:gd name="connsiteX1" fmla="*/ 0 w 4286053"/>
              <a:gd name="connsiteY1" fmla="*/ 6337807 h 6337807"/>
              <a:gd name="connsiteX2" fmla="*/ 2390855 w 4286053"/>
              <a:gd name="connsiteY2" fmla="*/ 14464 h 6337807"/>
              <a:gd name="connsiteX3" fmla="*/ 4286053 w 4286053"/>
              <a:gd name="connsiteY3" fmla="*/ 0 h 6337807"/>
              <a:gd name="connsiteX4" fmla="*/ 553978 w 4286053"/>
              <a:gd name="connsiteY4" fmla="*/ 5970021 h 6337807"/>
              <a:gd name="connsiteX0" fmla="*/ 3962413 w 7694488"/>
              <a:gd name="connsiteY0" fmla="*/ 5970021 h 6337807"/>
              <a:gd name="connsiteX1" fmla="*/ 3408435 w 7694488"/>
              <a:gd name="connsiteY1" fmla="*/ 6337807 h 6337807"/>
              <a:gd name="connsiteX2" fmla="*/ 0 w 7694488"/>
              <a:gd name="connsiteY2" fmla="*/ 4273547 h 6337807"/>
              <a:gd name="connsiteX3" fmla="*/ 7694488 w 7694488"/>
              <a:gd name="connsiteY3" fmla="*/ 0 h 6337807"/>
              <a:gd name="connsiteX4" fmla="*/ 3962413 w 7694488"/>
              <a:gd name="connsiteY4" fmla="*/ 5970021 h 6337807"/>
              <a:gd name="connsiteX0" fmla="*/ 3962413 w 7694488"/>
              <a:gd name="connsiteY0" fmla="*/ 5970021 h 7612111"/>
              <a:gd name="connsiteX1" fmla="*/ 1274155 w 7694488"/>
              <a:gd name="connsiteY1" fmla="*/ 7612111 h 7612111"/>
              <a:gd name="connsiteX2" fmla="*/ 0 w 7694488"/>
              <a:gd name="connsiteY2" fmla="*/ 4273547 h 7612111"/>
              <a:gd name="connsiteX3" fmla="*/ 7694488 w 7694488"/>
              <a:gd name="connsiteY3" fmla="*/ 0 h 7612111"/>
              <a:gd name="connsiteX4" fmla="*/ 3962413 w 7694488"/>
              <a:gd name="connsiteY4" fmla="*/ 5970021 h 7612111"/>
              <a:gd name="connsiteX0" fmla="*/ 2073053 w 7694488"/>
              <a:gd name="connsiteY0" fmla="*/ 7603524 h 7612111"/>
              <a:gd name="connsiteX1" fmla="*/ 1274155 w 7694488"/>
              <a:gd name="connsiteY1" fmla="*/ 7612111 h 7612111"/>
              <a:gd name="connsiteX2" fmla="*/ 0 w 7694488"/>
              <a:gd name="connsiteY2" fmla="*/ 4273547 h 7612111"/>
              <a:gd name="connsiteX3" fmla="*/ 7694488 w 7694488"/>
              <a:gd name="connsiteY3" fmla="*/ 0 h 7612111"/>
              <a:gd name="connsiteX4" fmla="*/ 2073053 w 7694488"/>
              <a:gd name="connsiteY4" fmla="*/ 7603524 h 7612111"/>
              <a:gd name="connsiteX0" fmla="*/ 2073053 w 2073053"/>
              <a:gd name="connsiteY0" fmla="*/ 3635222 h 3643809"/>
              <a:gd name="connsiteX1" fmla="*/ 1274155 w 2073053"/>
              <a:gd name="connsiteY1" fmla="*/ 3643809 h 3643809"/>
              <a:gd name="connsiteX2" fmla="*/ 0 w 2073053"/>
              <a:gd name="connsiteY2" fmla="*/ 305245 h 3643809"/>
              <a:gd name="connsiteX3" fmla="*/ 1825219 w 2073053"/>
              <a:gd name="connsiteY3" fmla="*/ 0 h 3643809"/>
              <a:gd name="connsiteX4" fmla="*/ 2073053 w 2073053"/>
              <a:gd name="connsiteY4" fmla="*/ 3635222 h 3643809"/>
              <a:gd name="connsiteX0" fmla="*/ 2720334 w 2720334"/>
              <a:gd name="connsiteY0" fmla="*/ 3652327 h 3652327"/>
              <a:gd name="connsiteX1" fmla="*/ 1274155 w 2720334"/>
              <a:gd name="connsiteY1" fmla="*/ 3643809 h 3652327"/>
              <a:gd name="connsiteX2" fmla="*/ 0 w 2720334"/>
              <a:gd name="connsiteY2" fmla="*/ 305245 h 3652327"/>
              <a:gd name="connsiteX3" fmla="*/ 1825219 w 2720334"/>
              <a:gd name="connsiteY3" fmla="*/ 0 h 3652327"/>
              <a:gd name="connsiteX4" fmla="*/ 2720334 w 2720334"/>
              <a:gd name="connsiteY4" fmla="*/ 3652327 h 3652327"/>
              <a:gd name="connsiteX0" fmla="*/ 2720334 w 2720334"/>
              <a:gd name="connsiteY0" fmla="*/ 3421413 h 3421413"/>
              <a:gd name="connsiteX1" fmla="*/ 1274155 w 2720334"/>
              <a:gd name="connsiteY1" fmla="*/ 3412895 h 3421413"/>
              <a:gd name="connsiteX2" fmla="*/ 0 w 2720334"/>
              <a:gd name="connsiteY2" fmla="*/ 74331 h 3421413"/>
              <a:gd name="connsiteX3" fmla="*/ 2306307 w 2720334"/>
              <a:gd name="connsiteY3" fmla="*/ 0 h 3421413"/>
              <a:gd name="connsiteX4" fmla="*/ 2720334 w 2720334"/>
              <a:gd name="connsiteY4" fmla="*/ 3421413 h 3421413"/>
              <a:gd name="connsiteX0" fmla="*/ 1446179 w 1446179"/>
              <a:gd name="connsiteY0" fmla="*/ 3421413 h 3421413"/>
              <a:gd name="connsiteX1" fmla="*/ 0 w 1446179"/>
              <a:gd name="connsiteY1" fmla="*/ 3412895 h 3421413"/>
              <a:gd name="connsiteX2" fmla="*/ 317807 w 1446179"/>
              <a:gd name="connsiteY2" fmla="*/ 1528234 h 3421413"/>
              <a:gd name="connsiteX3" fmla="*/ 1032152 w 1446179"/>
              <a:gd name="connsiteY3" fmla="*/ 0 h 3421413"/>
              <a:gd name="connsiteX4" fmla="*/ 1446179 w 1446179"/>
              <a:gd name="connsiteY4" fmla="*/ 3421413 h 3421413"/>
              <a:gd name="connsiteX0" fmla="*/ 1446179 w 1446179"/>
              <a:gd name="connsiteY0" fmla="*/ 3421413 h 3421413"/>
              <a:gd name="connsiteX1" fmla="*/ 0 w 1446179"/>
              <a:gd name="connsiteY1" fmla="*/ 3412895 h 3421413"/>
              <a:gd name="connsiteX2" fmla="*/ 1032152 w 1446179"/>
              <a:gd name="connsiteY2" fmla="*/ 0 h 3421413"/>
              <a:gd name="connsiteX3" fmla="*/ 1446179 w 1446179"/>
              <a:gd name="connsiteY3" fmla="*/ 3421413 h 3421413"/>
              <a:gd name="connsiteX0" fmla="*/ 2145942 w 2145942"/>
              <a:gd name="connsiteY0" fmla="*/ 3421413 h 3421413"/>
              <a:gd name="connsiteX1" fmla="*/ 0 w 2145942"/>
              <a:gd name="connsiteY1" fmla="*/ 3412895 h 3421413"/>
              <a:gd name="connsiteX2" fmla="*/ 1731915 w 2145942"/>
              <a:gd name="connsiteY2" fmla="*/ 0 h 3421413"/>
              <a:gd name="connsiteX3" fmla="*/ 2145942 w 2145942"/>
              <a:gd name="connsiteY3" fmla="*/ 3421413 h 3421413"/>
              <a:gd name="connsiteX0" fmla="*/ 2145942 w 2145942"/>
              <a:gd name="connsiteY0" fmla="*/ 2275394 h 2275394"/>
              <a:gd name="connsiteX1" fmla="*/ 0 w 2145942"/>
              <a:gd name="connsiteY1" fmla="*/ 2266876 h 2275394"/>
              <a:gd name="connsiteX2" fmla="*/ 1854374 w 2145942"/>
              <a:gd name="connsiteY2" fmla="*/ 0 h 2275394"/>
              <a:gd name="connsiteX3" fmla="*/ 2145942 w 2145942"/>
              <a:gd name="connsiteY3" fmla="*/ 2275394 h 2275394"/>
              <a:gd name="connsiteX0" fmla="*/ 2145942 w 2145942"/>
              <a:gd name="connsiteY0" fmla="*/ 2206975 h 2206975"/>
              <a:gd name="connsiteX1" fmla="*/ 0 w 2145942"/>
              <a:gd name="connsiteY1" fmla="*/ 2198457 h 2206975"/>
              <a:gd name="connsiteX2" fmla="*/ 1889362 w 2145942"/>
              <a:gd name="connsiteY2" fmla="*/ 0 h 2206975"/>
              <a:gd name="connsiteX3" fmla="*/ 2145942 w 2145942"/>
              <a:gd name="connsiteY3" fmla="*/ 2206975 h 2206975"/>
              <a:gd name="connsiteX0" fmla="*/ 2145942 w 2145942"/>
              <a:gd name="connsiteY0" fmla="*/ 2232632 h 2232632"/>
              <a:gd name="connsiteX1" fmla="*/ 0 w 2145942"/>
              <a:gd name="connsiteY1" fmla="*/ 2224114 h 2232632"/>
              <a:gd name="connsiteX2" fmla="*/ 1871867 w 2145942"/>
              <a:gd name="connsiteY2" fmla="*/ 0 h 2232632"/>
              <a:gd name="connsiteX3" fmla="*/ 2145942 w 2145942"/>
              <a:gd name="connsiteY3" fmla="*/ 2232632 h 2232632"/>
              <a:gd name="connsiteX0" fmla="*/ 2093460 w 2093460"/>
              <a:gd name="connsiteY0" fmla="*/ 1702384 h 2224114"/>
              <a:gd name="connsiteX1" fmla="*/ 0 w 2093460"/>
              <a:gd name="connsiteY1" fmla="*/ 2224114 h 2224114"/>
              <a:gd name="connsiteX2" fmla="*/ 1871867 w 2093460"/>
              <a:gd name="connsiteY2" fmla="*/ 0 h 2224114"/>
              <a:gd name="connsiteX3" fmla="*/ 2093460 w 2093460"/>
              <a:gd name="connsiteY3" fmla="*/ 1702384 h 2224114"/>
              <a:gd name="connsiteX0" fmla="*/ 2285894 w 2285894"/>
              <a:gd name="connsiteY0" fmla="*/ 1702384 h 1787942"/>
              <a:gd name="connsiteX1" fmla="*/ 0 w 2285894"/>
              <a:gd name="connsiteY1" fmla="*/ 1787942 h 1787942"/>
              <a:gd name="connsiteX2" fmla="*/ 2064301 w 2285894"/>
              <a:gd name="connsiteY2" fmla="*/ 0 h 1787942"/>
              <a:gd name="connsiteX3" fmla="*/ 2285894 w 2285894"/>
              <a:gd name="connsiteY3" fmla="*/ 1702384 h 1787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5894" h="1787942">
                <a:moveTo>
                  <a:pt x="2285894" y="1702384"/>
                </a:moveTo>
                <a:lnTo>
                  <a:pt x="0" y="1787942"/>
                </a:lnTo>
                <a:lnTo>
                  <a:pt x="2064301" y="0"/>
                </a:lnTo>
                <a:lnTo>
                  <a:pt x="2285894" y="1702384"/>
                </a:lnTo>
                <a:close/>
              </a:path>
            </a:pathLst>
          </a:custGeom>
          <a:gradFill flip="none" rotWithShape="1">
            <a:gsLst>
              <a:gs pos="200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smtClean="0"/>
          </a:p>
        </p:txBody>
      </p:sp>
      <p:sp>
        <p:nvSpPr>
          <p:cNvPr id="18" name="Rectangle 10"/>
          <p:cNvSpPr/>
          <p:nvPr userDrawn="1"/>
        </p:nvSpPr>
        <p:spPr>
          <a:xfrm>
            <a:off x="7199452" y="216915"/>
            <a:ext cx="1575792" cy="1861362"/>
          </a:xfrm>
          <a:custGeom>
            <a:avLst/>
            <a:gdLst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2762491 w 2762491"/>
              <a:gd name="connsiteY2" fmla="*/ 5147590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633959 w 2762491"/>
              <a:gd name="connsiteY2" fmla="*/ 4800349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251995 w 2762491"/>
              <a:gd name="connsiteY2" fmla="*/ 4835073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558724 w 2762491"/>
              <a:gd name="connsiteY2" fmla="*/ 5147589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189545"/>
              <a:gd name="connsiteY0" fmla="*/ 0 h 5147590"/>
              <a:gd name="connsiteX1" fmla="*/ 2189545 w 2189545"/>
              <a:gd name="connsiteY1" fmla="*/ 162046 h 5147590"/>
              <a:gd name="connsiteX2" fmla="*/ 1558724 w 2189545"/>
              <a:gd name="connsiteY2" fmla="*/ 5147589 h 5147590"/>
              <a:gd name="connsiteX3" fmla="*/ 0 w 2189545"/>
              <a:gd name="connsiteY3" fmla="*/ 5147590 h 5147590"/>
              <a:gd name="connsiteX4" fmla="*/ 0 w 2189545"/>
              <a:gd name="connsiteY4" fmla="*/ 0 h 5147590"/>
              <a:gd name="connsiteX0" fmla="*/ 0 w 2762492"/>
              <a:gd name="connsiteY0" fmla="*/ 0 h 5147590"/>
              <a:gd name="connsiteX1" fmla="*/ 2762492 w 2762492"/>
              <a:gd name="connsiteY1" fmla="*/ 5788 h 5147590"/>
              <a:gd name="connsiteX2" fmla="*/ 1558724 w 2762492"/>
              <a:gd name="connsiteY2" fmla="*/ 5147589 h 5147590"/>
              <a:gd name="connsiteX3" fmla="*/ 0 w 2762492"/>
              <a:gd name="connsiteY3" fmla="*/ 5147590 h 5147590"/>
              <a:gd name="connsiteX4" fmla="*/ 0 w 2762492"/>
              <a:gd name="connsiteY4" fmla="*/ 0 h 5147590"/>
              <a:gd name="connsiteX0" fmla="*/ 1163256 w 2762492"/>
              <a:gd name="connsiteY0" fmla="*/ 52086 h 5141802"/>
              <a:gd name="connsiteX1" fmla="*/ 2762492 w 2762492"/>
              <a:gd name="connsiteY1" fmla="*/ 0 h 5141802"/>
              <a:gd name="connsiteX2" fmla="*/ 1558724 w 2762492"/>
              <a:gd name="connsiteY2" fmla="*/ 5141801 h 5141802"/>
              <a:gd name="connsiteX3" fmla="*/ 0 w 2762492"/>
              <a:gd name="connsiteY3" fmla="*/ 5141802 h 5141802"/>
              <a:gd name="connsiteX4" fmla="*/ 1163256 w 2762492"/>
              <a:gd name="connsiteY4" fmla="*/ 52086 h 5141802"/>
              <a:gd name="connsiteX0" fmla="*/ 0 w 2762492"/>
              <a:gd name="connsiteY0" fmla="*/ 5141802 h 5141802"/>
              <a:gd name="connsiteX1" fmla="*/ 2762492 w 2762492"/>
              <a:gd name="connsiteY1" fmla="*/ 0 h 5141802"/>
              <a:gd name="connsiteX2" fmla="*/ 1558724 w 2762492"/>
              <a:gd name="connsiteY2" fmla="*/ 5141801 h 5141802"/>
              <a:gd name="connsiteX3" fmla="*/ 0 w 2762492"/>
              <a:gd name="connsiteY3" fmla="*/ 5141802 h 5141802"/>
              <a:gd name="connsiteX0" fmla="*/ 0 w 2033287"/>
              <a:gd name="connsiteY0" fmla="*/ 4968182 h 5141801"/>
              <a:gd name="connsiteX1" fmla="*/ 2033287 w 2033287"/>
              <a:gd name="connsiteY1" fmla="*/ 0 h 5141801"/>
              <a:gd name="connsiteX2" fmla="*/ 829519 w 2033287"/>
              <a:gd name="connsiteY2" fmla="*/ 5141801 h 5141801"/>
              <a:gd name="connsiteX3" fmla="*/ 0 w 2033287"/>
              <a:gd name="connsiteY3" fmla="*/ 4968182 h 5141801"/>
              <a:gd name="connsiteX0" fmla="*/ 0 w 2513636"/>
              <a:gd name="connsiteY0" fmla="*/ 5153377 h 5153377"/>
              <a:gd name="connsiteX1" fmla="*/ 2513636 w 2513636"/>
              <a:gd name="connsiteY1" fmla="*/ 0 h 5153377"/>
              <a:gd name="connsiteX2" fmla="*/ 1309868 w 2513636"/>
              <a:gd name="connsiteY2" fmla="*/ 5141801 h 5153377"/>
              <a:gd name="connsiteX3" fmla="*/ 0 w 2513636"/>
              <a:gd name="connsiteY3" fmla="*/ 5153377 h 5153377"/>
              <a:gd name="connsiteX0" fmla="*/ 0 w 2513636"/>
              <a:gd name="connsiteY0" fmla="*/ 5159164 h 5159164"/>
              <a:gd name="connsiteX1" fmla="*/ 2513636 w 2513636"/>
              <a:gd name="connsiteY1" fmla="*/ 0 h 5159164"/>
              <a:gd name="connsiteX2" fmla="*/ 1309868 w 2513636"/>
              <a:gd name="connsiteY2" fmla="*/ 5147588 h 5159164"/>
              <a:gd name="connsiteX3" fmla="*/ 0 w 2513636"/>
              <a:gd name="connsiteY3" fmla="*/ 5159164 h 5159164"/>
              <a:gd name="connsiteX0" fmla="*/ 0 w 1309868"/>
              <a:gd name="connsiteY0" fmla="*/ 4765625 h 4765625"/>
              <a:gd name="connsiteX1" fmla="*/ 1075301 w 1309868"/>
              <a:gd name="connsiteY1" fmla="*/ 0 h 4765625"/>
              <a:gd name="connsiteX2" fmla="*/ 1309868 w 1309868"/>
              <a:gd name="connsiteY2" fmla="*/ 4754049 h 4765625"/>
              <a:gd name="connsiteX3" fmla="*/ 0 w 1309868"/>
              <a:gd name="connsiteY3" fmla="*/ 4765625 h 4765625"/>
              <a:gd name="connsiteX0" fmla="*/ 0 w 2777799"/>
              <a:gd name="connsiteY0" fmla="*/ 5058138 h 5058138"/>
              <a:gd name="connsiteX1" fmla="*/ 1075301 w 2777799"/>
              <a:gd name="connsiteY1" fmla="*/ 292513 h 5058138"/>
              <a:gd name="connsiteX2" fmla="*/ 2777799 w 2777799"/>
              <a:gd name="connsiteY2" fmla="*/ 0 h 5058138"/>
              <a:gd name="connsiteX3" fmla="*/ 0 w 2777799"/>
              <a:gd name="connsiteY3" fmla="*/ 5058138 h 5058138"/>
              <a:gd name="connsiteX0" fmla="*/ 0 w 2777799"/>
              <a:gd name="connsiteY0" fmla="*/ 5060780 h 5060780"/>
              <a:gd name="connsiteX1" fmla="*/ 1057543 w 2777799"/>
              <a:gd name="connsiteY1" fmla="*/ 0 h 5060780"/>
              <a:gd name="connsiteX2" fmla="*/ 2777799 w 2777799"/>
              <a:gd name="connsiteY2" fmla="*/ 2642 h 5060780"/>
              <a:gd name="connsiteX3" fmla="*/ 0 w 2777799"/>
              <a:gd name="connsiteY3" fmla="*/ 5060780 h 5060780"/>
              <a:gd name="connsiteX0" fmla="*/ 806966 w 1720256"/>
              <a:gd name="connsiteY0" fmla="*/ 1860380 h 1860380"/>
              <a:gd name="connsiteX1" fmla="*/ 0 w 1720256"/>
              <a:gd name="connsiteY1" fmla="*/ 0 h 1860380"/>
              <a:gd name="connsiteX2" fmla="*/ 1720256 w 1720256"/>
              <a:gd name="connsiteY2" fmla="*/ 2642 h 1860380"/>
              <a:gd name="connsiteX3" fmla="*/ 806966 w 1720256"/>
              <a:gd name="connsiteY3" fmla="*/ 1860380 h 1860380"/>
              <a:gd name="connsiteX0" fmla="*/ 262410 w 1720256"/>
              <a:gd name="connsiteY0" fmla="*/ 2919464 h 2919464"/>
              <a:gd name="connsiteX1" fmla="*/ 0 w 1720256"/>
              <a:gd name="connsiteY1" fmla="*/ 0 h 2919464"/>
              <a:gd name="connsiteX2" fmla="*/ 1720256 w 1720256"/>
              <a:gd name="connsiteY2" fmla="*/ 2642 h 2919464"/>
              <a:gd name="connsiteX3" fmla="*/ 262410 w 1720256"/>
              <a:gd name="connsiteY3" fmla="*/ 2919464 h 2919464"/>
              <a:gd name="connsiteX0" fmla="*/ 2597872 w 4055718"/>
              <a:gd name="connsiteY0" fmla="*/ 2916822 h 2916822"/>
              <a:gd name="connsiteX1" fmla="*/ 0 w 4055718"/>
              <a:gd name="connsiteY1" fmla="*/ 5910 h 2916822"/>
              <a:gd name="connsiteX2" fmla="*/ 4055718 w 4055718"/>
              <a:gd name="connsiteY2" fmla="*/ 0 h 2916822"/>
              <a:gd name="connsiteX3" fmla="*/ 2597872 w 4055718"/>
              <a:gd name="connsiteY3" fmla="*/ 2916822 h 2916822"/>
              <a:gd name="connsiteX0" fmla="*/ 3078960 w 4055718"/>
              <a:gd name="connsiteY0" fmla="*/ 1899089 h 1899089"/>
              <a:gd name="connsiteX1" fmla="*/ 0 w 4055718"/>
              <a:gd name="connsiteY1" fmla="*/ 5910 h 1899089"/>
              <a:gd name="connsiteX2" fmla="*/ 4055718 w 4055718"/>
              <a:gd name="connsiteY2" fmla="*/ 0 h 1899089"/>
              <a:gd name="connsiteX3" fmla="*/ 3078960 w 4055718"/>
              <a:gd name="connsiteY3" fmla="*/ 1899089 h 1899089"/>
              <a:gd name="connsiteX0" fmla="*/ 3078960 w 3959500"/>
              <a:gd name="connsiteY0" fmla="*/ 1893179 h 1893179"/>
              <a:gd name="connsiteX1" fmla="*/ 0 w 3959500"/>
              <a:gd name="connsiteY1" fmla="*/ 0 h 1893179"/>
              <a:gd name="connsiteX2" fmla="*/ 3959500 w 3959500"/>
              <a:gd name="connsiteY2" fmla="*/ 2642 h 1893179"/>
              <a:gd name="connsiteX3" fmla="*/ 3078960 w 3959500"/>
              <a:gd name="connsiteY3" fmla="*/ 1893179 h 1893179"/>
              <a:gd name="connsiteX0" fmla="*/ 3140191 w 3959500"/>
              <a:gd name="connsiteY0" fmla="*/ 1790551 h 1790551"/>
              <a:gd name="connsiteX1" fmla="*/ 0 w 3959500"/>
              <a:gd name="connsiteY1" fmla="*/ 0 h 1790551"/>
              <a:gd name="connsiteX2" fmla="*/ 3959500 w 3959500"/>
              <a:gd name="connsiteY2" fmla="*/ 2642 h 1790551"/>
              <a:gd name="connsiteX3" fmla="*/ 3140191 w 3959500"/>
              <a:gd name="connsiteY3" fmla="*/ 1790551 h 1790551"/>
              <a:gd name="connsiteX0" fmla="*/ 3140191 w 3950753"/>
              <a:gd name="connsiteY0" fmla="*/ 1790551 h 1790551"/>
              <a:gd name="connsiteX1" fmla="*/ 0 w 3950753"/>
              <a:gd name="connsiteY1" fmla="*/ 0 h 1790551"/>
              <a:gd name="connsiteX2" fmla="*/ 3950753 w 3950753"/>
              <a:gd name="connsiteY2" fmla="*/ 2642 h 1790551"/>
              <a:gd name="connsiteX3" fmla="*/ 3140191 w 3950753"/>
              <a:gd name="connsiteY3" fmla="*/ 1790551 h 1790551"/>
              <a:gd name="connsiteX0" fmla="*/ 3070214 w 3880776"/>
              <a:gd name="connsiteY0" fmla="*/ 1787909 h 1787909"/>
              <a:gd name="connsiteX1" fmla="*/ 0 w 3880776"/>
              <a:gd name="connsiteY1" fmla="*/ 91434 h 1787909"/>
              <a:gd name="connsiteX2" fmla="*/ 3880776 w 3880776"/>
              <a:gd name="connsiteY2" fmla="*/ 0 h 1787909"/>
              <a:gd name="connsiteX3" fmla="*/ 3070214 w 3880776"/>
              <a:gd name="connsiteY3" fmla="*/ 1787909 h 1787909"/>
              <a:gd name="connsiteX0" fmla="*/ 3070214 w 3880776"/>
              <a:gd name="connsiteY0" fmla="*/ 1799103 h 1799103"/>
              <a:gd name="connsiteX1" fmla="*/ 0 w 3880776"/>
              <a:gd name="connsiteY1" fmla="*/ 0 h 1799103"/>
              <a:gd name="connsiteX2" fmla="*/ 3880776 w 3880776"/>
              <a:gd name="connsiteY2" fmla="*/ 11194 h 1799103"/>
              <a:gd name="connsiteX3" fmla="*/ 3070214 w 3880776"/>
              <a:gd name="connsiteY3" fmla="*/ 1799103 h 1799103"/>
              <a:gd name="connsiteX0" fmla="*/ 3070214 w 3854535"/>
              <a:gd name="connsiteY0" fmla="*/ 1799103 h 1799103"/>
              <a:gd name="connsiteX1" fmla="*/ 0 w 3854535"/>
              <a:gd name="connsiteY1" fmla="*/ 0 h 1799103"/>
              <a:gd name="connsiteX2" fmla="*/ 3854535 w 3854535"/>
              <a:gd name="connsiteY2" fmla="*/ 11194 h 1799103"/>
              <a:gd name="connsiteX3" fmla="*/ 3070214 w 3854535"/>
              <a:gd name="connsiteY3" fmla="*/ 1799103 h 1799103"/>
              <a:gd name="connsiteX0" fmla="*/ 3070214 w 3933258"/>
              <a:gd name="connsiteY0" fmla="*/ 1799103 h 1799103"/>
              <a:gd name="connsiteX1" fmla="*/ 0 w 3933258"/>
              <a:gd name="connsiteY1" fmla="*/ 0 h 1799103"/>
              <a:gd name="connsiteX2" fmla="*/ 3933258 w 3933258"/>
              <a:gd name="connsiteY2" fmla="*/ 2641 h 1799103"/>
              <a:gd name="connsiteX3" fmla="*/ 3070214 w 3933258"/>
              <a:gd name="connsiteY3" fmla="*/ 1799103 h 1799103"/>
              <a:gd name="connsiteX0" fmla="*/ 3017732 w 3880776"/>
              <a:gd name="connsiteY0" fmla="*/ 1796462 h 1796462"/>
              <a:gd name="connsiteX1" fmla="*/ 0 w 3880776"/>
              <a:gd name="connsiteY1" fmla="*/ 5911 h 1796462"/>
              <a:gd name="connsiteX2" fmla="*/ 3880776 w 3880776"/>
              <a:gd name="connsiteY2" fmla="*/ 0 h 1796462"/>
              <a:gd name="connsiteX3" fmla="*/ 3017732 w 3880776"/>
              <a:gd name="connsiteY3" fmla="*/ 1796462 h 1796462"/>
              <a:gd name="connsiteX0" fmla="*/ 3245155 w 4108199"/>
              <a:gd name="connsiteY0" fmla="*/ 2945121 h 2945121"/>
              <a:gd name="connsiteX1" fmla="*/ 0 w 4108199"/>
              <a:gd name="connsiteY1" fmla="*/ 0 h 2945121"/>
              <a:gd name="connsiteX2" fmla="*/ 4108199 w 4108199"/>
              <a:gd name="connsiteY2" fmla="*/ 1148659 h 2945121"/>
              <a:gd name="connsiteX3" fmla="*/ 3245155 w 4108199"/>
              <a:gd name="connsiteY3" fmla="*/ 2945121 h 2945121"/>
              <a:gd name="connsiteX0" fmla="*/ 3245155 w 4309381"/>
              <a:gd name="connsiteY0" fmla="*/ 2945121 h 2945121"/>
              <a:gd name="connsiteX1" fmla="*/ 0 w 4309381"/>
              <a:gd name="connsiteY1" fmla="*/ 0 h 2945121"/>
              <a:gd name="connsiteX2" fmla="*/ 4309381 w 4309381"/>
              <a:gd name="connsiteY2" fmla="*/ 866431 h 2945121"/>
              <a:gd name="connsiteX3" fmla="*/ 3245155 w 4309381"/>
              <a:gd name="connsiteY3" fmla="*/ 2945121 h 2945121"/>
              <a:gd name="connsiteX0" fmla="*/ 5291963 w 5291963"/>
              <a:gd name="connsiteY0" fmla="*/ 2047122 h 2047122"/>
              <a:gd name="connsiteX1" fmla="*/ 0 w 5291963"/>
              <a:gd name="connsiteY1" fmla="*/ 0 h 2047122"/>
              <a:gd name="connsiteX2" fmla="*/ 4309381 w 5291963"/>
              <a:gd name="connsiteY2" fmla="*/ 866431 h 2047122"/>
              <a:gd name="connsiteX3" fmla="*/ 5291963 w 5291963"/>
              <a:gd name="connsiteY3" fmla="*/ 2047122 h 2047122"/>
              <a:gd name="connsiteX0" fmla="*/ 3761231 w 4309381"/>
              <a:gd name="connsiteY0" fmla="*/ 1448456 h 1448456"/>
              <a:gd name="connsiteX1" fmla="*/ 0 w 4309381"/>
              <a:gd name="connsiteY1" fmla="*/ 0 h 1448456"/>
              <a:gd name="connsiteX2" fmla="*/ 4309381 w 4309381"/>
              <a:gd name="connsiteY2" fmla="*/ 866431 h 1448456"/>
              <a:gd name="connsiteX3" fmla="*/ 3761231 w 4309381"/>
              <a:gd name="connsiteY3" fmla="*/ 1448456 h 1448456"/>
              <a:gd name="connsiteX0" fmla="*/ 3761231 w 4834203"/>
              <a:gd name="connsiteY0" fmla="*/ 1448456 h 1448456"/>
              <a:gd name="connsiteX1" fmla="*/ 0 w 4834203"/>
              <a:gd name="connsiteY1" fmla="*/ 0 h 1448456"/>
              <a:gd name="connsiteX2" fmla="*/ 4834203 w 4834203"/>
              <a:gd name="connsiteY2" fmla="*/ 977611 h 1448456"/>
              <a:gd name="connsiteX3" fmla="*/ 3761231 w 4834203"/>
              <a:gd name="connsiteY3" fmla="*/ 1448456 h 1448456"/>
              <a:gd name="connsiteX0" fmla="*/ 3761231 w 4877937"/>
              <a:gd name="connsiteY0" fmla="*/ 1448456 h 1448456"/>
              <a:gd name="connsiteX1" fmla="*/ 0 w 4877937"/>
              <a:gd name="connsiteY1" fmla="*/ 0 h 1448456"/>
              <a:gd name="connsiteX2" fmla="*/ 4877937 w 4877937"/>
              <a:gd name="connsiteY2" fmla="*/ 986163 h 1448456"/>
              <a:gd name="connsiteX3" fmla="*/ 3761231 w 4877937"/>
              <a:gd name="connsiteY3" fmla="*/ 1448456 h 1448456"/>
              <a:gd name="connsiteX0" fmla="*/ 323644 w 1440350"/>
              <a:gd name="connsiteY0" fmla="*/ 2628683 h 2628683"/>
              <a:gd name="connsiteX1" fmla="*/ 0 w 1440350"/>
              <a:gd name="connsiteY1" fmla="*/ 0 h 2628683"/>
              <a:gd name="connsiteX2" fmla="*/ 1440350 w 1440350"/>
              <a:gd name="connsiteY2" fmla="*/ 2166390 h 2628683"/>
              <a:gd name="connsiteX3" fmla="*/ 323644 w 1440350"/>
              <a:gd name="connsiteY3" fmla="*/ 2628683 h 2628683"/>
              <a:gd name="connsiteX0" fmla="*/ 323644 w 2061389"/>
              <a:gd name="connsiteY0" fmla="*/ 2628683 h 2628683"/>
              <a:gd name="connsiteX1" fmla="*/ 0 w 2061389"/>
              <a:gd name="connsiteY1" fmla="*/ 0 h 2628683"/>
              <a:gd name="connsiteX2" fmla="*/ 2061389 w 2061389"/>
              <a:gd name="connsiteY2" fmla="*/ 1208525 h 2628683"/>
              <a:gd name="connsiteX3" fmla="*/ 323644 w 2061389"/>
              <a:gd name="connsiteY3" fmla="*/ 2628683 h 2628683"/>
              <a:gd name="connsiteX0" fmla="*/ 1521988 w 2061389"/>
              <a:gd name="connsiteY0" fmla="*/ 3099062 h 3099062"/>
              <a:gd name="connsiteX1" fmla="*/ 0 w 2061389"/>
              <a:gd name="connsiteY1" fmla="*/ 0 h 3099062"/>
              <a:gd name="connsiteX2" fmla="*/ 2061389 w 2061389"/>
              <a:gd name="connsiteY2" fmla="*/ 1208525 h 3099062"/>
              <a:gd name="connsiteX3" fmla="*/ 1521988 w 2061389"/>
              <a:gd name="connsiteY3" fmla="*/ 3099062 h 3099062"/>
              <a:gd name="connsiteX0" fmla="*/ 2108040 w 2647441"/>
              <a:gd name="connsiteY0" fmla="*/ 3116166 h 3116166"/>
              <a:gd name="connsiteX1" fmla="*/ 0 w 2647441"/>
              <a:gd name="connsiteY1" fmla="*/ 0 h 3116166"/>
              <a:gd name="connsiteX2" fmla="*/ 2647441 w 2647441"/>
              <a:gd name="connsiteY2" fmla="*/ 1225629 h 3116166"/>
              <a:gd name="connsiteX3" fmla="*/ 2108040 w 2647441"/>
              <a:gd name="connsiteY3" fmla="*/ 3116166 h 3116166"/>
              <a:gd name="connsiteX0" fmla="*/ 2020569 w 2559970"/>
              <a:gd name="connsiteY0" fmla="*/ 2534604 h 2534604"/>
              <a:gd name="connsiteX1" fmla="*/ 0 w 2559970"/>
              <a:gd name="connsiteY1" fmla="*/ 0 h 2534604"/>
              <a:gd name="connsiteX2" fmla="*/ 2559970 w 2559970"/>
              <a:gd name="connsiteY2" fmla="*/ 644067 h 2534604"/>
              <a:gd name="connsiteX3" fmla="*/ 2020569 w 2559970"/>
              <a:gd name="connsiteY3" fmla="*/ 2534604 h 2534604"/>
              <a:gd name="connsiteX0" fmla="*/ 1775652 w 2559970"/>
              <a:gd name="connsiteY0" fmla="*/ 2688546 h 2688546"/>
              <a:gd name="connsiteX1" fmla="*/ 0 w 2559970"/>
              <a:gd name="connsiteY1" fmla="*/ 0 h 2688546"/>
              <a:gd name="connsiteX2" fmla="*/ 2559970 w 2559970"/>
              <a:gd name="connsiteY2" fmla="*/ 644067 h 2688546"/>
              <a:gd name="connsiteX3" fmla="*/ 1775652 w 2559970"/>
              <a:gd name="connsiteY3" fmla="*/ 2688546 h 2688546"/>
              <a:gd name="connsiteX0" fmla="*/ 1775652 w 2892358"/>
              <a:gd name="connsiteY0" fmla="*/ 2688546 h 2688546"/>
              <a:gd name="connsiteX1" fmla="*/ 0 w 2892358"/>
              <a:gd name="connsiteY1" fmla="*/ 0 h 2688546"/>
              <a:gd name="connsiteX2" fmla="*/ 2892358 w 2892358"/>
              <a:gd name="connsiteY2" fmla="*/ 1268391 h 2688546"/>
              <a:gd name="connsiteX3" fmla="*/ 1775652 w 2892358"/>
              <a:gd name="connsiteY3" fmla="*/ 2688546 h 2688546"/>
              <a:gd name="connsiteX0" fmla="*/ 2536643 w 2892358"/>
              <a:gd name="connsiteY0" fmla="*/ 2500393 h 2500393"/>
              <a:gd name="connsiteX1" fmla="*/ 0 w 2892358"/>
              <a:gd name="connsiteY1" fmla="*/ 0 h 2500393"/>
              <a:gd name="connsiteX2" fmla="*/ 2892358 w 2892358"/>
              <a:gd name="connsiteY2" fmla="*/ 1268391 h 2500393"/>
              <a:gd name="connsiteX3" fmla="*/ 2536643 w 2892358"/>
              <a:gd name="connsiteY3" fmla="*/ 2500393 h 2500393"/>
              <a:gd name="connsiteX0" fmla="*/ 2396690 w 2752405"/>
              <a:gd name="connsiteY0" fmla="*/ 2517498 h 2517498"/>
              <a:gd name="connsiteX1" fmla="*/ 0 w 2752405"/>
              <a:gd name="connsiteY1" fmla="*/ 0 h 2517498"/>
              <a:gd name="connsiteX2" fmla="*/ 2752405 w 2752405"/>
              <a:gd name="connsiteY2" fmla="*/ 1285496 h 2517498"/>
              <a:gd name="connsiteX3" fmla="*/ 2396690 w 2752405"/>
              <a:gd name="connsiteY3" fmla="*/ 2517498 h 2517498"/>
              <a:gd name="connsiteX0" fmla="*/ 2396690 w 2621200"/>
              <a:gd name="connsiteY0" fmla="*/ 2517498 h 2517498"/>
              <a:gd name="connsiteX1" fmla="*/ 0 w 2621200"/>
              <a:gd name="connsiteY1" fmla="*/ 0 h 2517498"/>
              <a:gd name="connsiteX2" fmla="*/ 2621200 w 2621200"/>
              <a:gd name="connsiteY2" fmla="*/ 1875609 h 2517498"/>
              <a:gd name="connsiteX3" fmla="*/ 2396690 w 2621200"/>
              <a:gd name="connsiteY3" fmla="*/ 2517498 h 2517498"/>
              <a:gd name="connsiteX0" fmla="*/ 2396690 w 2396691"/>
              <a:gd name="connsiteY0" fmla="*/ 2745772 h 2745772"/>
              <a:gd name="connsiteX1" fmla="*/ 0 w 2396691"/>
              <a:gd name="connsiteY1" fmla="*/ 228274 h 2745772"/>
              <a:gd name="connsiteX2" fmla="*/ 1833967 w 2396691"/>
              <a:gd name="connsiteY2" fmla="*/ 0 h 2745772"/>
              <a:gd name="connsiteX3" fmla="*/ 2396690 w 2396691"/>
              <a:gd name="connsiteY3" fmla="*/ 2745772 h 2745772"/>
              <a:gd name="connsiteX0" fmla="*/ 2386675 w 2386675"/>
              <a:gd name="connsiteY0" fmla="*/ 2760460 h 2760460"/>
              <a:gd name="connsiteX1" fmla="*/ 0 w 2386675"/>
              <a:gd name="connsiteY1" fmla="*/ 228274 h 2760460"/>
              <a:gd name="connsiteX2" fmla="*/ 1833967 w 2386675"/>
              <a:gd name="connsiteY2" fmla="*/ 0 h 2760460"/>
              <a:gd name="connsiteX3" fmla="*/ 2386675 w 2386675"/>
              <a:gd name="connsiteY3" fmla="*/ 2760460 h 2760460"/>
              <a:gd name="connsiteX0" fmla="*/ 2381668 w 2381668"/>
              <a:gd name="connsiteY0" fmla="*/ 2750668 h 2750668"/>
              <a:gd name="connsiteX1" fmla="*/ 0 w 2381668"/>
              <a:gd name="connsiteY1" fmla="*/ 228274 h 2750668"/>
              <a:gd name="connsiteX2" fmla="*/ 1833967 w 2381668"/>
              <a:gd name="connsiteY2" fmla="*/ 0 h 2750668"/>
              <a:gd name="connsiteX3" fmla="*/ 2381668 w 2381668"/>
              <a:gd name="connsiteY3" fmla="*/ 2750668 h 275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668" h="2750668">
                <a:moveTo>
                  <a:pt x="2381668" y="2750668"/>
                </a:moveTo>
                <a:lnTo>
                  <a:pt x="0" y="228274"/>
                </a:lnTo>
                <a:lnTo>
                  <a:pt x="1833967" y="0"/>
                </a:lnTo>
                <a:lnTo>
                  <a:pt x="2381668" y="2750668"/>
                </a:lnTo>
                <a:close/>
              </a:path>
            </a:pathLst>
          </a:custGeom>
          <a:gradFill flip="none" rotWithShape="1">
            <a:gsLst>
              <a:gs pos="2000">
                <a:schemeClr val="bg2">
                  <a:lumMod val="20000"/>
                  <a:lumOff val="80000"/>
                </a:schemeClr>
              </a:gs>
              <a:gs pos="98000">
                <a:schemeClr val="bg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smtClean="0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15"/>
          </p:nvPr>
        </p:nvSpPr>
        <p:spPr>
          <a:xfrm>
            <a:off x="419823" y="1460740"/>
            <a:ext cx="3946459" cy="2823713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4762983" y="-2"/>
            <a:ext cx="4378933" cy="4532684"/>
          </a:xfrm>
          <a:custGeom>
            <a:avLst/>
            <a:gdLst>
              <a:gd name="connsiteX0" fmla="*/ 0 w 1879833"/>
              <a:gd name="connsiteY0" fmla="*/ 0 h 2823923"/>
              <a:gd name="connsiteX1" fmla="*/ 1879833 w 1879833"/>
              <a:gd name="connsiteY1" fmla="*/ 0 h 2823923"/>
              <a:gd name="connsiteX2" fmla="*/ 1879833 w 1879833"/>
              <a:gd name="connsiteY2" fmla="*/ 2823923 h 2823923"/>
              <a:gd name="connsiteX3" fmla="*/ 0 w 1879833"/>
              <a:gd name="connsiteY3" fmla="*/ 2823923 h 2823923"/>
              <a:gd name="connsiteX4" fmla="*/ 0 w 1879833"/>
              <a:gd name="connsiteY4" fmla="*/ 0 h 2823923"/>
              <a:gd name="connsiteX0" fmla="*/ 769717 w 2649550"/>
              <a:gd name="connsiteY0" fmla="*/ 0 h 4357568"/>
              <a:gd name="connsiteX1" fmla="*/ 2649550 w 2649550"/>
              <a:gd name="connsiteY1" fmla="*/ 0 h 4357568"/>
              <a:gd name="connsiteX2" fmla="*/ 2649550 w 2649550"/>
              <a:gd name="connsiteY2" fmla="*/ 2823923 h 4357568"/>
              <a:gd name="connsiteX3" fmla="*/ 0 w 2649550"/>
              <a:gd name="connsiteY3" fmla="*/ 4357568 h 4357568"/>
              <a:gd name="connsiteX4" fmla="*/ 769717 w 2649550"/>
              <a:gd name="connsiteY4" fmla="*/ 0 h 4357568"/>
              <a:gd name="connsiteX0" fmla="*/ 839165 w 2718998"/>
              <a:gd name="connsiteY0" fmla="*/ 0 h 4531189"/>
              <a:gd name="connsiteX1" fmla="*/ 2718998 w 2718998"/>
              <a:gd name="connsiteY1" fmla="*/ 0 h 4531189"/>
              <a:gd name="connsiteX2" fmla="*/ 2718998 w 2718998"/>
              <a:gd name="connsiteY2" fmla="*/ 2823923 h 4531189"/>
              <a:gd name="connsiteX3" fmla="*/ 0 w 2718998"/>
              <a:gd name="connsiteY3" fmla="*/ 4531189 h 4531189"/>
              <a:gd name="connsiteX4" fmla="*/ 839165 w 2718998"/>
              <a:gd name="connsiteY4" fmla="*/ 0 h 4531189"/>
              <a:gd name="connsiteX0" fmla="*/ 2883844 w 4763677"/>
              <a:gd name="connsiteY0" fmla="*/ 0 h 5162497"/>
              <a:gd name="connsiteX1" fmla="*/ 4763677 w 4763677"/>
              <a:gd name="connsiteY1" fmla="*/ 0 h 5162497"/>
              <a:gd name="connsiteX2" fmla="*/ 4763677 w 4763677"/>
              <a:gd name="connsiteY2" fmla="*/ 2823923 h 5162497"/>
              <a:gd name="connsiteX3" fmla="*/ 0 w 4763677"/>
              <a:gd name="connsiteY3" fmla="*/ 5162497 h 5162497"/>
              <a:gd name="connsiteX4" fmla="*/ 2883844 w 4763677"/>
              <a:gd name="connsiteY4" fmla="*/ 0 h 5162497"/>
              <a:gd name="connsiteX0" fmla="*/ 1703661 w 4763677"/>
              <a:gd name="connsiteY0" fmla="*/ 0 h 5162497"/>
              <a:gd name="connsiteX1" fmla="*/ 4763677 w 4763677"/>
              <a:gd name="connsiteY1" fmla="*/ 0 h 5162497"/>
              <a:gd name="connsiteX2" fmla="*/ 4763677 w 4763677"/>
              <a:gd name="connsiteY2" fmla="*/ 2823923 h 5162497"/>
              <a:gd name="connsiteX3" fmla="*/ 0 w 4763677"/>
              <a:gd name="connsiteY3" fmla="*/ 5162497 h 5162497"/>
              <a:gd name="connsiteX4" fmla="*/ 1703661 w 4763677"/>
              <a:gd name="connsiteY4" fmla="*/ 0 h 5162497"/>
              <a:gd name="connsiteX0" fmla="*/ 1703661 w 4773391"/>
              <a:gd name="connsiteY0" fmla="*/ 0 h 5162497"/>
              <a:gd name="connsiteX1" fmla="*/ 4763677 w 4773391"/>
              <a:gd name="connsiteY1" fmla="*/ 0 h 5162497"/>
              <a:gd name="connsiteX2" fmla="*/ 4773391 w 4773391"/>
              <a:gd name="connsiteY2" fmla="*/ 1130320 h 5162497"/>
              <a:gd name="connsiteX3" fmla="*/ 0 w 4773391"/>
              <a:gd name="connsiteY3" fmla="*/ 5162497 h 5162497"/>
              <a:gd name="connsiteX4" fmla="*/ 1703661 w 4773391"/>
              <a:gd name="connsiteY4" fmla="*/ 0 h 5162497"/>
              <a:gd name="connsiteX0" fmla="*/ 1703661 w 4768535"/>
              <a:gd name="connsiteY0" fmla="*/ 0 h 5162497"/>
              <a:gd name="connsiteX1" fmla="*/ 4763677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1703661 w 4768535"/>
              <a:gd name="connsiteY0" fmla="*/ 0 h 5162497"/>
              <a:gd name="connsiteX1" fmla="*/ 2641291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1703661 w 4768535"/>
              <a:gd name="connsiteY0" fmla="*/ 0 h 5162497"/>
              <a:gd name="connsiteX1" fmla="*/ 2641291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1703661 w 4768535"/>
              <a:gd name="connsiteY0" fmla="*/ 0 h 5162497"/>
              <a:gd name="connsiteX1" fmla="*/ 2641291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1703661 w 4768535"/>
              <a:gd name="connsiteY0" fmla="*/ 0 h 5162497"/>
              <a:gd name="connsiteX1" fmla="*/ 3243524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722604 w 3787478"/>
              <a:gd name="connsiteY0" fmla="*/ 0 h 4950038"/>
              <a:gd name="connsiteX1" fmla="*/ 2262467 w 3787478"/>
              <a:gd name="connsiteY1" fmla="*/ 0 h 4950038"/>
              <a:gd name="connsiteX2" fmla="*/ 3787478 w 3787478"/>
              <a:gd name="connsiteY2" fmla="*/ 3631268 h 4950038"/>
              <a:gd name="connsiteX3" fmla="*/ 0 w 3787478"/>
              <a:gd name="connsiteY3" fmla="*/ 4950038 h 4950038"/>
              <a:gd name="connsiteX4" fmla="*/ 722604 w 3787478"/>
              <a:gd name="connsiteY4" fmla="*/ 0 h 4950038"/>
              <a:gd name="connsiteX0" fmla="*/ 1761942 w 3787478"/>
              <a:gd name="connsiteY0" fmla="*/ 0 h 4950038"/>
              <a:gd name="connsiteX1" fmla="*/ 2262467 w 3787478"/>
              <a:gd name="connsiteY1" fmla="*/ 0 h 4950038"/>
              <a:gd name="connsiteX2" fmla="*/ 3787478 w 3787478"/>
              <a:gd name="connsiteY2" fmla="*/ 3631268 h 4950038"/>
              <a:gd name="connsiteX3" fmla="*/ 0 w 3787478"/>
              <a:gd name="connsiteY3" fmla="*/ 4950038 h 4950038"/>
              <a:gd name="connsiteX4" fmla="*/ 1761942 w 3787478"/>
              <a:gd name="connsiteY4" fmla="*/ 0 h 4950038"/>
              <a:gd name="connsiteX0" fmla="*/ 2621581 w 4647117"/>
              <a:gd name="connsiteY0" fmla="*/ 0 h 5235340"/>
              <a:gd name="connsiteX1" fmla="*/ 3122106 w 4647117"/>
              <a:gd name="connsiteY1" fmla="*/ 0 h 5235340"/>
              <a:gd name="connsiteX2" fmla="*/ 4647117 w 4647117"/>
              <a:gd name="connsiteY2" fmla="*/ 3631268 h 5235340"/>
              <a:gd name="connsiteX3" fmla="*/ 0 w 4647117"/>
              <a:gd name="connsiteY3" fmla="*/ 5235340 h 5235340"/>
              <a:gd name="connsiteX4" fmla="*/ 2621581 w 4647117"/>
              <a:gd name="connsiteY4" fmla="*/ 0 h 5235340"/>
              <a:gd name="connsiteX0" fmla="*/ 2720155 w 4745691"/>
              <a:gd name="connsiteY0" fmla="*/ 0 h 3631268"/>
              <a:gd name="connsiteX1" fmla="*/ 3220680 w 4745691"/>
              <a:gd name="connsiteY1" fmla="*/ 0 h 3631268"/>
              <a:gd name="connsiteX2" fmla="*/ 4745691 w 4745691"/>
              <a:gd name="connsiteY2" fmla="*/ 3631268 h 3631268"/>
              <a:gd name="connsiteX3" fmla="*/ 0 w 4745691"/>
              <a:gd name="connsiteY3" fmla="*/ 2471605 h 3631268"/>
              <a:gd name="connsiteX4" fmla="*/ 2720155 w 4745691"/>
              <a:gd name="connsiteY4" fmla="*/ 0 h 3631268"/>
              <a:gd name="connsiteX0" fmla="*/ 1135911 w 4745691"/>
              <a:gd name="connsiteY0" fmla="*/ 8886 h 3631268"/>
              <a:gd name="connsiteX1" fmla="*/ 3220680 w 4745691"/>
              <a:gd name="connsiteY1" fmla="*/ 0 h 3631268"/>
              <a:gd name="connsiteX2" fmla="*/ 4745691 w 4745691"/>
              <a:gd name="connsiteY2" fmla="*/ 3631268 h 3631268"/>
              <a:gd name="connsiteX3" fmla="*/ 0 w 4745691"/>
              <a:gd name="connsiteY3" fmla="*/ 2471605 h 3631268"/>
              <a:gd name="connsiteX4" fmla="*/ 1135911 w 4745691"/>
              <a:gd name="connsiteY4" fmla="*/ 8886 h 3631268"/>
              <a:gd name="connsiteX0" fmla="*/ 1135911 w 4745691"/>
              <a:gd name="connsiteY0" fmla="*/ 0 h 3622382"/>
              <a:gd name="connsiteX1" fmla="*/ 1939203 w 4745691"/>
              <a:gd name="connsiteY1" fmla="*/ 0 h 3622382"/>
              <a:gd name="connsiteX2" fmla="*/ 4745691 w 4745691"/>
              <a:gd name="connsiteY2" fmla="*/ 3622382 h 3622382"/>
              <a:gd name="connsiteX3" fmla="*/ 0 w 4745691"/>
              <a:gd name="connsiteY3" fmla="*/ 2462719 h 3622382"/>
              <a:gd name="connsiteX4" fmla="*/ 1135911 w 4745691"/>
              <a:gd name="connsiteY4" fmla="*/ 0 h 3622382"/>
              <a:gd name="connsiteX0" fmla="*/ 1495006 w 5104786"/>
              <a:gd name="connsiteY0" fmla="*/ 0 h 3622382"/>
              <a:gd name="connsiteX1" fmla="*/ 2298298 w 5104786"/>
              <a:gd name="connsiteY1" fmla="*/ 0 h 3622382"/>
              <a:gd name="connsiteX2" fmla="*/ 5104786 w 5104786"/>
              <a:gd name="connsiteY2" fmla="*/ 3622382 h 3622382"/>
              <a:gd name="connsiteX3" fmla="*/ 0 w 5104786"/>
              <a:gd name="connsiteY3" fmla="*/ 2640451 h 3622382"/>
              <a:gd name="connsiteX4" fmla="*/ 1495006 w 5104786"/>
              <a:gd name="connsiteY4" fmla="*/ 0 h 3622382"/>
              <a:gd name="connsiteX0" fmla="*/ 1495006 w 7051029"/>
              <a:gd name="connsiteY0" fmla="*/ 0 h 3622382"/>
              <a:gd name="connsiteX1" fmla="*/ 7051029 w 7051029"/>
              <a:gd name="connsiteY1" fmla="*/ 1501837 h 3622382"/>
              <a:gd name="connsiteX2" fmla="*/ 5104786 w 7051029"/>
              <a:gd name="connsiteY2" fmla="*/ 3622382 h 3622382"/>
              <a:gd name="connsiteX3" fmla="*/ 0 w 7051029"/>
              <a:gd name="connsiteY3" fmla="*/ 2640451 h 3622382"/>
              <a:gd name="connsiteX4" fmla="*/ 1495006 w 7051029"/>
              <a:gd name="connsiteY4" fmla="*/ 0 h 3622382"/>
              <a:gd name="connsiteX0" fmla="*/ 1495006 w 7294563"/>
              <a:gd name="connsiteY0" fmla="*/ 0 h 3604608"/>
              <a:gd name="connsiteX1" fmla="*/ 7051029 w 7294563"/>
              <a:gd name="connsiteY1" fmla="*/ 1501837 h 3604608"/>
              <a:gd name="connsiteX2" fmla="*/ 7294563 w 7294563"/>
              <a:gd name="connsiteY2" fmla="*/ 3604608 h 3604608"/>
              <a:gd name="connsiteX3" fmla="*/ 0 w 7294563"/>
              <a:gd name="connsiteY3" fmla="*/ 2640451 h 3604608"/>
              <a:gd name="connsiteX4" fmla="*/ 1495006 w 7294563"/>
              <a:gd name="connsiteY4" fmla="*/ 0 h 3604608"/>
              <a:gd name="connsiteX0" fmla="*/ 0 w 5799557"/>
              <a:gd name="connsiteY0" fmla="*/ 0 h 4168947"/>
              <a:gd name="connsiteX1" fmla="*/ 5556023 w 5799557"/>
              <a:gd name="connsiteY1" fmla="*/ 1501837 h 4168947"/>
              <a:gd name="connsiteX2" fmla="*/ 5799557 w 5799557"/>
              <a:gd name="connsiteY2" fmla="*/ 3604608 h 4168947"/>
              <a:gd name="connsiteX3" fmla="*/ 3567533 w 5799557"/>
              <a:gd name="connsiteY3" fmla="*/ 4168947 h 4168947"/>
              <a:gd name="connsiteX4" fmla="*/ 0 w 5799557"/>
              <a:gd name="connsiteY4" fmla="*/ 0 h 4168947"/>
              <a:gd name="connsiteX0" fmla="*/ 1368269 w 2232025"/>
              <a:gd name="connsiteY0" fmla="*/ 0 h 2915936"/>
              <a:gd name="connsiteX1" fmla="*/ 1988491 w 2232025"/>
              <a:gd name="connsiteY1" fmla="*/ 248826 h 2915936"/>
              <a:gd name="connsiteX2" fmla="*/ 2232025 w 2232025"/>
              <a:gd name="connsiteY2" fmla="*/ 2351597 h 2915936"/>
              <a:gd name="connsiteX3" fmla="*/ 1 w 2232025"/>
              <a:gd name="connsiteY3" fmla="*/ 2915936 h 2915936"/>
              <a:gd name="connsiteX4" fmla="*/ 1368269 w 2232025"/>
              <a:gd name="connsiteY4" fmla="*/ 0 h 2915936"/>
              <a:gd name="connsiteX0" fmla="*/ 1368268 w 2232024"/>
              <a:gd name="connsiteY0" fmla="*/ 204391 h 3120327"/>
              <a:gd name="connsiteX1" fmla="*/ 1946244 w 2232024"/>
              <a:gd name="connsiteY1" fmla="*/ 0 h 3120327"/>
              <a:gd name="connsiteX2" fmla="*/ 2232024 w 2232024"/>
              <a:gd name="connsiteY2" fmla="*/ 2555988 h 3120327"/>
              <a:gd name="connsiteX3" fmla="*/ 0 w 2232024"/>
              <a:gd name="connsiteY3" fmla="*/ 3120327 h 3120327"/>
              <a:gd name="connsiteX4" fmla="*/ 1368268 w 2232024"/>
              <a:gd name="connsiteY4" fmla="*/ 204391 h 3120327"/>
              <a:gd name="connsiteX0" fmla="*/ 326187 w 1189943"/>
              <a:gd name="connsiteY0" fmla="*/ 204391 h 3120327"/>
              <a:gd name="connsiteX1" fmla="*/ 904163 w 1189943"/>
              <a:gd name="connsiteY1" fmla="*/ 0 h 3120327"/>
              <a:gd name="connsiteX2" fmla="*/ 1189943 w 1189943"/>
              <a:gd name="connsiteY2" fmla="*/ 2555988 h 3120327"/>
              <a:gd name="connsiteX3" fmla="*/ 0 w 1189943"/>
              <a:gd name="connsiteY3" fmla="*/ 3120327 h 3120327"/>
              <a:gd name="connsiteX4" fmla="*/ 326187 w 1189943"/>
              <a:gd name="connsiteY4" fmla="*/ 204391 h 3120327"/>
              <a:gd name="connsiteX0" fmla="*/ 0 w 3511205"/>
              <a:gd name="connsiteY0" fmla="*/ 3128083 h 3128083"/>
              <a:gd name="connsiteX1" fmla="*/ 3225425 w 3511205"/>
              <a:gd name="connsiteY1" fmla="*/ 0 h 3128083"/>
              <a:gd name="connsiteX2" fmla="*/ 3511205 w 3511205"/>
              <a:gd name="connsiteY2" fmla="*/ 2555988 h 3128083"/>
              <a:gd name="connsiteX3" fmla="*/ 2321262 w 3511205"/>
              <a:gd name="connsiteY3" fmla="*/ 3120327 h 3128083"/>
              <a:gd name="connsiteX4" fmla="*/ 0 w 3511205"/>
              <a:gd name="connsiteY4" fmla="*/ 3128083 h 3128083"/>
              <a:gd name="connsiteX0" fmla="*/ 0 w 3511205"/>
              <a:gd name="connsiteY0" fmla="*/ 2737072 h 2737072"/>
              <a:gd name="connsiteX1" fmla="*/ 3288795 w 3511205"/>
              <a:gd name="connsiteY1" fmla="*/ 0 h 2737072"/>
              <a:gd name="connsiteX2" fmla="*/ 3511205 w 3511205"/>
              <a:gd name="connsiteY2" fmla="*/ 2164977 h 2737072"/>
              <a:gd name="connsiteX3" fmla="*/ 2321262 w 3511205"/>
              <a:gd name="connsiteY3" fmla="*/ 2729316 h 2737072"/>
              <a:gd name="connsiteX4" fmla="*/ 0 w 3511205"/>
              <a:gd name="connsiteY4" fmla="*/ 2737072 h 2737072"/>
              <a:gd name="connsiteX0" fmla="*/ 0 w 3511205"/>
              <a:gd name="connsiteY0" fmla="*/ 3136969 h 3136969"/>
              <a:gd name="connsiteX1" fmla="*/ 3260632 w 3511205"/>
              <a:gd name="connsiteY1" fmla="*/ 0 h 3136969"/>
              <a:gd name="connsiteX2" fmla="*/ 3511205 w 3511205"/>
              <a:gd name="connsiteY2" fmla="*/ 2564874 h 3136969"/>
              <a:gd name="connsiteX3" fmla="*/ 2321262 w 3511205"/>
              <a:gd name="connsiteY3" fmla="*/ 3129213 h 3136969"/>
              <a:gd name="connsiteX4" fmla="*/ 0 w 3511205"/>
              <a:gd name="connsiteY4" fmla="*/ 3136969 h 3136969"/>
              <a:gd name="connsiteX0" fmla="*/ 0 w 3567534"/>
              <a:gd name="connsiteY0" fmla="*/ 3136969 h 3136969"/>
              <a:gd name="connsiteX1" fmla="*/ 3260632 w 3567534"/>
              <a:gd name="connsiteY1" fmla="*/ 0 h 3136969"/>
              <a:gd name="connsiteX2" fmla="*/ 3567534 w 3567534"/>
              <a:gd name="connsiteY2" fmla="*/ 3115843 h 3136969"/>
              <a:gd name="connsiteX3" fmla="*/ 2321262 w 3567534"/>
              <a:gd name="connsiteY3" fmla="*/ 3129213 h 3136969"/>
              <a:gd name="connsiteX4" fmla="*/ 0 w 3567534"/>
              <a:gd name="connsiteY4" fmla="*/ 3136969 h 3136969"/>
              <a:gd name="connsiteX0" fmla="*/ 0 w 3412629"/>
              <a:gd name="connsiteY0" fmla="*/ 3136969 h 3136969"/>
              <a:gd name="connsiteX1" fmla="*/ 3260632 w 3412629"/>
              <a:gd name="connsiteY1" fmla="*/ 0 h 3136969"/>
              <a:gd name="connsiteX2" fmla="*/ 3412629 w 3412629"/>
              <a:gd name="connsiteY2" fmla="*/ 1845060 h 3136969"/>
              <a:gd name="connsiteX3" fmla="*/ 2321262 w 3412629"/>
              <a:gd name="connsiteY3" fmla="*/ 3129213 h 3136969"/>
              <a:gd name="connsiteX4" fmla="*/ 0 w 3412629"/>
              <a:gd name="connsiteY4" fmla="*/ 3136969 h 3136969"/>
              <a:gd name="connsiteX0" fmla="*/ 0 w 3370383"/>
              <a:gd name="connsiteY0" fmla="*/ 3136969 h 3136969"/>
              <a:gd name="connsiteX1" fmla="*/ 3260632 w 3370383"/>
              <a:gd name="connsiteY1" fmla="*/ 0 h 3136969"/>
              <a:gd name="connsiteX2" fmla="*/ 3370383 w 3370383"/>
              <a:gd name="connsiteY2" fmla="*/ 1338523 h 3136969"/>
              <a:gd name="connsiteX3" fmla="*/ 2321262 w 3370383"/>
              <a:gd name="connsiteY3" fmla="*/ 3129213 h 3136969"/>
              <a:gd name="connsiteX4" fmla="*/ 0 w 3370383"/>
              <a:gd name="connsiteY4" fmla="*/ 3136969 h 3136969"/>
              <a:gd name="connsiteX0" fmla="*/ 0 w 4194190"/>
              <a:gd name="connsiteY0" fmla="*/ 3136969 h 3136969"/>
              <a:gd name="connsiteX1" fmla="*/ 3260632 w 4194190"/>
              <a:gd name="connsiteY1" fmla="*/ 0 h 3136969"/>
              <a:gd name="connsiteX2" fmla="*/ 4194190 w 4194190"/>
              <a:gd name="connsiteY2" fmla="*/ 1338523 h 3136969"/>
              <a:gd name="connsiteX3" fmla="*/ 2321262 w 4194190"/>
              <a:gd name="connsiteY3" fmla="*/ 3129213 h 3136969"/>
              <a:gd name="connsiteX4" fmla="*/ 0 w 4194190"/>
              <a:gd name="connsiteY4" fmla="*/ 3136969 h 3136969"/>
              <a:gd name="connsiteX0" fmla="*/ 0 w 4194190"/>
              <a:gd name="connsiteY0" fmla="*/ 2426041 h 2426041"/>
              <a:gd name="connsiteX1" fmla="*/ 3359208 w 4194190"/>
              <a:gd name="connsiteY1" fmla="*/ 0 h 2426041"/>
              <a:gd name="connsiteX2" fmla="*/ 4194190 w 4194190"/>
              <a:gd name="connsiteY2" fmla="*/ 627595 h 2426041"/>
              <a:gd name="connsiteX3" fmla="*/ 2321262 w 4194190"/>
              <a:gd name="connsiteY3" fmla="*/ 2418285 h 2426041"/>
              <a:gd name="connsiteX4" fmla="*/ 0 w 4194190"/>
              <a:gd name="connsiteY4" fmla="*/ 2426041 h 2426041"/>
              <a:gd name="connsiteX0" fmla="*/ 0 w 4194190"/>
              <a:gd name="connsiteY0" fmla="*/ 2710412 h 2710412"/>
              <a:gd name="connsiteX1" fmla="*/ 3197263 w 4194190"/>
              <a:gd name="connsiteY1" fmla="*/ 0 h 2710412"/>
              <a:gd name="connsiteX2" fmla="*/ 4194190 w 4194190"/>
              <a:gd name="connsiteY2" fmla="*/ 911966 h 2710412"/>
              <a:gd name="connsiteX3" fmla="*/ 2321262 w 4194190"/>
              <a:gd name="connsiteY3" fmla="*/ 2702656 h 2710412"/>
              <a:gd name="connsiteX4" fmla="*/ 0 w 4194190"/>
              <a:gd name="connsiteY4" fmla="*/ 2710412 h 2710412"/>
              <a:gd name="connsiteX0" fmla="*/ 0 w 4482876"/>
              <a:gd name="connsiteY0" fmla="*/ 2710412 h 2710412"/>
              <a:gd name="connsiteX1" fmla="*/ 3197263 w 4482876"/>
              <a:gd name="connsiteY1" fmla="*/ 0 h 2710412"/>
              <a:gd name="connsiteX2" fmla="*/ 4194190 w 4482876"/>
              <a:gd name="connsiteY2" fmla="*/ 911966 h 2710412"/>
              <a:gd name="connsiteX3" fmla="*/ 4482876 w 4482876"/>
              <a:gd name="connsiteY3" fmla="*/ 2702656 h 2710412"/>
              <a:gd name="connsiteX4" fmla="*/ 0 w 4482876"/>
              <a:gd name="connsiteY4" fmla="*/ 2710412 h 2710412"/>
              <a:gd name="connsiteX0" fmla="*/ 0 w 4482876"/>
              <a:gd name="connsiteY0" fmla="*/ 2710412 h 2710412"/>
              <a:gd name="connsiteX1" fmla="*/ 3197263 w 4482876"/>
              <a:gd name="connsiteY1" fmla="*/ 0 h 2710412"/>
              <a:gd name="connsiteX2" fmla="*/ 3750601 w 4482876"/>
              <a:gd name="connsiteY2" fmla="*/ 1000832 h 2710412"/>
              <a:gd name="connsiteX3" fmla="*/ 4482876 w 4482876"/>
              <a:gd name="connsiteY3" fmla="*/ 2702656 h 2710412"/>
              <a:gd name="connsiteX4" fmla="*/ 0 w 4482876"/>
              <a:gd name="connsiteY4" fmla="*/ 2710412 h 2710412"/>
              <a:gd name="connsiteX0" fmla="*/ 0 w 4482876"/>
              <a:gd name="connsiteY0" fmla="*/ 2710412 h 2710412"/>
              <a:gd name="connsiteX1" fmla="*/ 3197263 w 4482876"/>
              <a:gd name="connsiteY1" fmla="*/ 0 h 2710412"/>
              <a:gd name="connsiteX2" fmla="*/ 4482876 w 4482876"/>
              <a:gd name="connsiteY2" fmla="*/ 2702656 h 2710412"/>
              <a:gd name="connsiteX3" fmla="*/ 0 w 4482876"/>
              <a:gd name="connsiteY3" fmla="*/ 2710412 h 2710412"/>
              <a:gd name="connsiteX0" fmla="*/ 0 w 3253891"/>
              <a:gd name="connsiteY0" fmla="*/ 2702990 h 2702990"/>
              <a:gd name="connsiteX1" fmla="*/ 1968278 w 3253891"/>
              <a:gd name="connsiteY1" fmla="*/ 0 h 2702990"/>
              <a:gd name="connsiteX2" fmla="*/ 3253891 w 3253891"/>
              <a:gd name="connsiteY2" fmla="*/ 2702656 h 2702990"/>
              <a:gd name="connsiteX3" fmla="*/ 0 w 3253891"/>
              <a:gd name="connsiteY3" fmla="*/ 2702990 h 2702990"/>
              <a:gd name="connsiteX0" fmla="*/ 0 w 3253891"/>
              <a:gd name="connsiteY0" fmla="*/ 3957239 h 3957239"/>
              <a:gd name="connsiteX1" fmla="*/ 2174089 w 3253891"/>
              <a:gd name="connsiteY1" fmla="*/ 0 h 3957239"/>
              <a:gd name="connsiteX2" fmla="*/ 3253891 w 3253891"/>
              <a:gd name="connsiteY2" fmla="*/ 3956905 h 3957239"/>
              <a:gd name="connsiteX3" fmla="*/ 0 w 3253891"/>
              <a:gd name="connsiteY3" fmla="*/ 3957239 h 3957239"/>
              <a:gd name="connsiteX0" fmla="*/ 0 w 3253891"/>
              <a:gd name="connsiteY0" fmla="*/ 4068561 h 4068561"/>
              <a:gd name="connsiteX1" fmla="*/ 831617 w 3253891"/>
              <a:gd name="connsiteY1" fmla="*/ 0 h 4068561"/>
              <a:gd name="connsiteX2" fmla="*/ 2174089 w 3253891"/>
              <a:gd name="connsiteY2" fmla="*/ 111322 h 4068561"/>
              <a:gd name="connsiteX3" fmla="*/ 3253891 w 3253891"/>
              <a:gd name="connsiteY3" fmla="*/ 4068227 h 4068561"/>
              <a:gd name="connsiteX4" fmla="*/ 0 w 3253891"/>
              <a:gd name="connsiteY4" fmla="*/ 4068561 h 4068561"/>
              <a:gd name="connsiteX0" fmla="*/ 0 w 3253891"/>
              <a:gd name="connsiteY0" fmla="*/ 4068561 h 4068561"/>
              <a:gd name="connsiteX1" fmla="*/ 831617 w 3253891"/>
              <a:gd name="connsiteY1" fmla="*/ 0 h 4068561"/>
              <a:gd name="connsiteX2" fmla="*/ 2174089 w 3253891"/>
              <a:gd name="connsiteY2" fmla="*/ 111322 h 4068561"/>
              <a:gd name="connsiteX3" fmla="*/ 3253891 w 3253891"/>
              <a:gd name="connsiteY3" fmla="*/ 4068227 h 4068561"/>
              <a:gd name="connsiteX4" fmla="*/ 0 w 3253891"/>
              <a:gd name="connsiteY4" fmla="*/ 4068561 h 4068561"/>
              <a:gd name="connsiteX0" fmla="*/ 0 w 3253891"/>
              <a:gd name="connsiteY0" fmla="*/ 4068561 h 4068561"/>
              <a:gd name="connsiteX1" fmla="*/ 831617 w 3253891"/>
              <a:gd name="connsiteY1" fmla="*/ 0 h 4068561"/>
              <a:gd name="connsiteX2" fmla="*/ 2174089 w 3253891"/>
              <a:gd name="connsiteY2" fmla="*/ 111322 h 4068561"/>
              <a:gd name="connsiteX3" fmla="*/ 3253891 w 3253891"/>
              <a:gd name="connsiteY3" fmla="*/ 4068227 h 4068561"/>
              <a:gd name="connsiteX4" fmla="*/ 0 w 3253891"/>
              <a:gd name="connsiteY4" fmla="*/ 4068561 h 4068561"/>
              <a:gd name="connsiteX0" fmla="*/ 0 w 3253891"/>
              <a:gd name="connsiteY0" fmla="*/ 6591901 h 6591901"/>
              <a:gd name="connsiteX1" fmla="*/ 61296 w 3253891"/>
              <a:gd name="connsiteY1" fmla="*/ 0 h 6591901"/>
              <a:gd name="connsiteX2" fmla="*/ 2174089 w 3253891"/>
              <a:gd name="connsiteY2" fmla="*/ 2634662 h 6591901"/>
              <a:gd name="connsiteX3" fmla="*/ 3253891 w 3253891"/>
              <a:gd name="connsiteY3" fmla="*/ 6591567 h 6591901"/>
              <a:gd name="connsiteX4" fmla="*/ 0 w 3253891"/>
              <a:gd name="connsiteY4" fmla="*/ 6591901 h 6591901"/>
              <a:gd name="connsiteX0" fmla="*/ 0 w 3253891"/>
              <a:gd name="connsiteY0" fmla="*/ 6591902 h 6591902"/>
              <a:gd name="connsiteX1" fmla="*/ 61296 w 3253891"/>
              <a:gd name="connsiteY1" fmla="*/ 1 h 6591902"/>
              <a:gd name="connsiteX2" fmla="*/ 2738598 w 3253891"/>
              <a:gd name="connsiteY2" fmla="*/ 0 h 6591902"/>
              <a:gd name="connsiteX3" fmla="*/ 3253891 w 3253891"/>
              <a:gd name="connsiteY3" fmla="*/ 6591568 h 6591902"/>
              <a:gd name="connsiteX4" fmla="*/ 0 w 3253891"/>
              <a:gd name="connsiteY4" fmla="*/ 6591902 h 6591902"/>
              <a:gd name="connsiteX0" fmla="*/ 0 w 2738598"/>
              <a:gd name="connsiteY0" fmla="*/ 6591902 h 6591902"/>
              <a:gd name="connsiteX1" fmla="*/ 61296 w 2738598"/>
              <a:gd name="connsiteY1" fmla="*/ 1 h 6591902"/>
              <a:gd name="connsiteX2" fmla="*/ 2738598 w 2738598"/>
              <a:gd name="connsiteY2" fmla="*/ 0 h 6591902"/>
              <a:gd name="connsiteX3" fmla="*/ 2648219 w 2738598"/>
              <a:gd name="connsiteY3" fmla="*/ 4892025 h 6591902"/>
              <a:gd name="connsiteX4" fmla="*/ 0 w 2738598"/>
              <a:gd name="connsiteY4" fmla="*/ 6591902 h 6591902"/>
              <a:gd name="connsiteX0" fmla="*/ 879553 w 2677302"/>
              <a:gd name="connsiteY0" fmla="*/ 4521279 h 4892025"/>
              <a:gd name="connsiteX1" fmla="*/ 0 w 2677302"/>
              <a:gd name="connsiteY1" fmla="*/ 1 h 4892025"/>
              <a:gd name="connsiteX2" fmla="*/ 2677302 w 2677302"/>
              <a:gd name="connsiteY2" fmla="*/ 0 h 4892025"/>
              <a:gd name="connsiteX3" fmla="*/ 2586923 w 2677302"/>
              <a:gd name="connsiteY3" fmla="*/ 4892025 h 4892025"/>
              <a:gd name="connsiteX4" fmla="*/ 879553 w 2677302"/>
              <a:gd name="connsiteY4" fmla="*/ 4521279 h 4892025"/>
              <a:gd name="connsiteX0" fmla="*/ 585538 w 2677302"/>
              <a:gd name="connsiteY0" fmla="*/ 6591903 h 6591903"/>
              <a:gd name="connsiteX1" fmla="*/ 0 w 2677302"/>
              <a:gd name="connsiteY1" fmla="*/ 1 h 6591903"/>
              <a:gd name="connsiteX2" fmla="*/ 2677302 w 2677302"/>
              <a:gd name="connsiteY2" fmla="*/ 0 h 6591903"/>
              <a:gd name="connsiteX3" fmla="*/ 2586923 w 2677302"/>
              <a:gd name="connsiteY3" fmla="*/ 4892025 h 6591903"/>
              <a:gd name="connsiteX4" fmla="*/ 585538 w 2677302"/>
              <a:gd name="connsiteY4" fmla="*/ 6591903 h 6591903"/>
              <a:gd name="connsiteX0" fmla="*/ 585538 w 4474504"/>
              <a:gd name="connsiteY0" fmla="*/ 6591903 h 6591903"/>
              <a:gd name="connsiteX1" fmla="*/ 0 w 4474504"/>
              <a:gd name="connsiteY1" fmla="*/ 1 h 6591903"/>
              <a:gd name="connsiteX2" fmla="*/ 2677302 w 4474504"/>
              <a:gd name="connsiteY2" fmla="*/ 0 h 6591903"/>
              <a:gd name="connsiteX3" fmla="*/ 4474504 w 4474504"/>
              <a:gd name="connsiteY3" fmla="*/ 3415129 h 6591903"/>
              <a:gd name="connsiteX4" fmla="*/ 585538 w 4474504"/>
              <a:gd name="connsiteY4" fmla="*/ 6591903 h 6591903"/>
              <a:gd name="connsiteX0" fmla="*/ 585538 w 4474504"/>
              <a:gd name="connsiteY0" fmla="*/ 6591903 h 6591903"/>
              <a:gd name="connsiteX1" fmla="*/ 0 w 4474504"/>
              <a:gd name="connsiteY1" fmla="*/ 1 h 6591903"/>
              <a:gd name="connsiteX2" fmla="*/ 2506774 w 4474504"/>
              <a:gd name="connsiteY2" fmla="*/ 0 h 6591903"/>
              <a:gd name="connsiteX3" fmla="*/ 4474504 w 4474504"/>
              <a:gd name="connsiteY3" fmla="*/ 3415129 h 6591903"/>
              <a:gd name="connsiteX4" fmla="*/ 585538 w 4474504"/>
              <a:gd name="connsiteY4" fmla="*/ 6591903 h 6591903"/>
              <a:gd name="connsiteX0" fmla="*/ 309163 w 4474504"/>
              <a:gd name="connsiteY0" fmla="*/ 6591903 h 6591903"/>
              <a:gd name="connsiteX1" fmla="*/ 0 w 4474504"/>
              <a:gd name="connsiteY1" fmla="*/ 1 h 6591903"/>
              <a:gd name="connsiteX2" fmla="*/ 2506774 w 4474504"/>
              <a:gd name="connsiteY2" fmla="*/ 0 h 6591903"/>
              <a:gd name="connsiteX3" fmla="*/ 4474504 w 4474504"/>
              <a:gd name="connsiteY3" fmla="*/ 3415129 h 6591903"/>
              <a:gd name="connsiteX4" fmla="*/ 309163 w 4474504"/>
              <a:gd name="connsiteY4" fmla="*/ 6591903 h 6591903"/>
              <a:gd name="connsiteX0" fmla="*/ 309163 w 4474504"/>
              <a:gd name="connsiteY0" fmla="*/ 6591903 h 6591903"/>
              <a:gd name="connsiteX1" fmla="*/ 0 w 4474504"/>
              <a:gd name="connsiteY1" fmla="*/ 1 h 6591903"/>
              <a:gd name="connsiteX2" fmla="*/ 2724346 w 4474504"/>
              <a:gd name="connsiteY2" fmla="*/ 0 h 6591903"/>
              <a:gd name="connsiteX3" fmla="*/ 4474504 w 4474504"/>
              <a:gd name="connsiteY3" fmla="*/ 3415129 h 6591903"/>
              <a:gd name="connsiteX4" fmla="*/ 309163 w 4474504"/>
              <a:gd name="connsiteY4" fmla="*/ 6591903 h 6591903"/>
              <a:gd name="connsiteX0" fmla="*/ 309163 w 4021720"/>
              <a:gd name="connsiteY0" fmla="*/ 6591903 h 6591903"/>
              <a:gd name="connsiteX1" fmla="*/ 0 w 4021720"/>
              <a:gd name="connsiteY1" fmla="*/ 1 h 6591903"/>
              <a:gd name="connsiteX2" fmla="*/ 2724346 w 4021720"/>
              <a:gd name="connsiteY2" fmla="*/ 0 h 6591903"/>
              <a:gd name="connsiteX3" fmla="*/ 4021720 w 4021720"/>
              <a:gd name="connsiteY3" fmla="*/ 3044050 h 6591903"/>
              <a:gd name="connsiteX4" fmla="*/ 309163 w 4021720"/>
              <a:gd name="connsiteY4" fmla="*/ 6591903 h 6591903"/>
              <a:gd name="connsiteX0" fmla="*/ 309163 w 4215770"/>
              <a:gd name="connsiteY0" fmla="*/ 6591903 h 6591903"/>
              <a:gd name="connsiteX1" fmla="*/ 0 w 4215770"/>
              <a:gd name="connsiteY1" fmla="*/ 1 h 6591903"/>
              <a:gd name="connsiteX2" fmla="*/ 2724346 w 4215770"/>
              <a:gd name="connsiteY2" fmla="*/ 0 h 6591903"/>
              <a:gd name="connsiteX3" fmla="*/ 4215770 w 4215770"/>
              <a:gd name="connsiteY3" fmla="*/ 4520946 h 6591903"/>
              <a:gd name="connsiteX4" fmla="*/ 309163 w 4215770"/>
              <a:gd name="connsiteY4" fmla="*/ 6591903 h 6591903"/>
              <a:gd name="connsiteX0" fmla="*/ 309163 w 4445103"/>
              <a:gd name="connsiteY0" fmla="*/ 6591903 h 6591903"/>
              <a:gd name="connsiteX1" fmla="*/ 0 w 4445103"/>
              <a:gd name="connsiteY1" fmla="*/ 1 h 6591903"/>
              <a:gd name="connsiteX2" fmla="*/ 2724346 w 4445103"/>
              <a:gd name="connsiteY2" fmla="*/ 0 h 6591903"/>
              <a:gd name="connsiteX3" fmla="*/ 4445103 w 4445103"/>
              <a:gd name="connsiteY3" fmla="*/ 4520946 h 6591903"/>
              <a:gd name="connsiteX4" fmla="*/ 309163 w 4445103"/>
              <a:gd name="connsiteY4" fmla="*/ 6591903 h 6591903"/>
              <a:gd name="connsiteX0" fmla="*/ 579657 w 4445103"/>
              <a:gd name="connsiteY0" fmla="*/ 5812636 h 5812636"/>
              <a:gd name="connsiteX1" fmla="*/ 0 w 4445103"/>
              <a:gd name="connsiteY1" fmla="*/ 1 h 5812636"/>
              <a:gd name="connsiteX2" fmla="*/ 2724346 w 4445103"/>
              <a:gd name="connsiteY2" fmla="*/ 0 h 5812636"/>
              <a:gd name="connsiteX3" fmla="*/ 4445103 w 4445103"/>
              <a:gd name="connsiteY3" fmla="*/ 4520946 h 5812636"/>
              <a:gd name="connsiteX4" fmla="*/ 579657 w 4445103"/>
              <a:gd name="connsiteY4" fmla="*/ 5812636 h 5812636"/>
              <a:gd name="connsiteX0" fmla="*/ 579657 w 4445103"/>
              <a:gd name="connsiteY0" fmla="*/ 5812635 h 5812635"/>
              <a:gd name="connsiteX1" fmla="*/ 0 w 4445103"/>
              <a:gd name="connsiteY1" fmla="*/ 0 h 5812635"/>
              <a:gd name="connsiteX2" fmla="*/ 2318605 w 4445103"/>
              <a:gd name="connsiteY2" fmla="*/ 7420 h 5812635"/>
              <a:gd name="connsiteX3" fmla="*/ 4445103 w 4445103"/>
              <a:gd name="connsiteY3" fmla="*/ 4520945 h 5812635"/>
              <a:gd name="connsiteX4" fmla="*/ 579657 w 4445103"/>
              <a:gd name="connsiteY4" fmla="*/ 5812635 h 5812635"/>
              <a:gd name="connsiteX0" fmla="*/ 579657 w 4445103"/>
              <a:gd name="connsiteY0" fmla="*/ 5812635 h 5812635"/>
              <a:gd name="connsiteX1" fmla="*/ 0 w 4445103"/>
              <a:gd name="connsiteY1" fmla="*/ 0 h 5812635"/>
              <a:gd name="connsiteX2" fmla="*/ 2295084 w 4445103"/>
              <a:gd name="connsiteY2" fmla="*/ 7420 h 5812635"/>
              <a:gd name="connsiteX3" fmla="*/ 4445103 w 4445103"/>
              <a:gd name="connsiteY3" fmla="*/ 4520945 h 5812635"/>
              <a:gd name="connsiteX4" fmla="*/ 579657 w 4445103"/>
              <a:gd name="connsiteY4" fmla="*/ 5812635 h 5812635"/>
              <a:gd name="connsiteX0" fmla="*/ 579657 w 4445103"/>
              <a:gd name="connsiteY0" fmla="*/ 5812635 h 5812635"/>
              <a:gd name="connsiteX1" fmla="*/ 0 w 4445103"/>
              <a:gd name="connsiteY1" fmla="*/ 0 h 5812635"/>
              <a:gd name="connsiteX2" fmla="*/ 2212759 w 4445103"/>
              <a:gd name="connsiteY2" fmla="*/ 7420 h 5812635"/>
              <a:gd name="connsiteX3" fmla="*/ 4445103 w 4445103"/>
              <a:gd name="connsiteY3" fmla="*/ 4520945 h 5812635"/>
              <a:gd name="connsiteX4" fmla="*/ 579657 w 4445103"/>
              <a:gd name="connsiteY4" fmla="*/ 5812635 h 5812635"/>
              <a:gd name="connsiteX0" fmla="*/ 579657 w 4445103"/>
              <a:gd name="connsiteY0" fmla="*/ 5812635 h 5812635"/>
              <a:gd name="connsiteX1" fmla="*/ 0 w 4445103"/>
              <a:gd name="connsiteY1" fmla="*/ 0 h 5812635"/>
              <a:gd name="connsiteX2" fmla="*/ 2118674 w 4445103"/>
              <a:gd name="connsiteY2" fmla="*/ 7420 h 5812635"/>
              <a:gd name="connsiteX3" fmla="*/ 4445103 w 4445103"/>
              <a:gd name="connsiteY3" fmla="*/ 4520945 h 5812635"/>
              <a:gd name="connsiteX4" fmla="*/ 579657 w 4445103"/>
              <a:gd name="connsiteY4" fmla="*/ 5812635 h 5812635"/>
              <a:gd name="connsiteX0" fmla="*/ 579657 w 4445103"/>
              <a:gd name="connsiteY0" fmla="*/ 5820059 h 5820059"/>
              <a:gd name="connsiteX1" fmla="*/ 0 w 4445103"/>
              <a:gd name="connsiteY1" fmla="*/ 7424 h 5820059"/>
              <a:gd name="connsiteX2" fmla="*/ 2112793 w 4445103"/>
              <a:gd name="connsiteY2" fmla="*/ 0 h 5820059"/>
              <a:gd name="connsiteX3" fmla="*/ 4445103 w 4445103"/>
              <a:gd name="connsiteY3" fmla="*/ 4528369 h 5820059"/>
              <a:gd name="connsiteX4" fmla="*/ 579657 w 4445103"/>
              <a:gd name="connsiteY4" fmla="*/ 5820059 h 5820059"/>
              <a:gd name="connsiteX0" fmla="*/ 579657 w 4445103"/>
              <a:gd name="connsiteY0" fmla="*/ 5812635 h 5812635"/>
              <a:gd name="connsiteX1" fmla="*/ 0 w 4445103"/>
              <a:gd name="connsiteY1" fmla="*/ 0 h 5812635"/>
              <a:gd name="connsiteX2" fmla="*/ 2124554 w 4445103"/>
              <a:gd name="connsiteY2" fmla="*/ 7420 h 5812635"/>
              <a:gd name="connsiteX3" fmla="*/ 4445103 w 4445103"/>
              <a:gd name="connsiteY3" fmla="*/ 4520945 h 5812635"/>
              <a:gd name="connsiteX4" fmla="*/ 579657 w 4445103"/>
              <a:gd name="connsiteY4" fmla="*/ 5812635 h 5812635"/>
              <a:gd name="connsiteX0" fmla="*/ 579657 w 4445103"/>
              <a:gd name="connsiteY0" fmla="*/ 5812636 h 5812636"/>
              <a:gd name="connsiteX1" fmla="*/ 0 w 4445103"/>
              <a:gd name="connsiteY1" fmla="*/ 1 h 5812636"/>
              <a:gd name="connsiteX2" fmla="*/ 2124554 w 4445103"/>
              <a:gd name="connsiteY2" fmla="*/ 0 h 5812636"/>
              <a:gd name="connsiteX3" fmla="*/ 4445103 w 4445103"/>
              <a:gd name="connsiteY3" fmla="*/ 4520946 h 5812636"/>
              <a:gd name="connsiteX4" fmla="*/ 579657 w 4445103"/>
              <a:gd name="connsiteY4" fmla="*/ 5812636 h 5812636"/>
              <a:gd name="connsiteX0" fmla="*/ 579657 w 4462744"/>
              <a:gd name="connsiteY0" fmla="*/ 5812636 h 5812636"/>
              <a:gd name="connsiteX1" fmla="*/ 0 w 4462744"/>
              <a:gd name="connsiteY1" fmla="*/ 1 h 5812636"/>
              <a:gd name="connsiteX2" fmla="*/ 2124554 w 4462744"/>
              <a:gd name="connsiteY2" fmla="*/ 0 h 5812636"/>
              <a:gd name="connsiteX3" fmla="*/ 4462744 w 4462744"/>
              <a:gd name="connsiteY3" fmla="*/ 3177638 h 5812636"/>
              <a:gd name="connsiteX4" fmla="*/ 579657 w 4462744"/>
              <a:gd name="connsiteY4" fmla="*/ 5812636 h 5812636"/>
              <a:gd name="connsiteX0" fmla="*/ 579657 w 4449279"/>
              <a:gd name="connsiteY0" fmla="*/ 5812636 h 5812636"/>
              <a:gd name="connsiteX1" fmla="*/ 0 w 4449279"/>
              <a:gd name="connsiteY1" fmla="*/ 1 h 5812636"/>
              <a:gd name="connsiteX2" fmla="*/ 2124554 w 4449279"/>
              <a:gd name="connsiteY2" fmla="*/ 0 h 5812636"/>
              <a:gd name="connsiteX3" fmla="*/ 4449279 w 4449279"/>
              <a:gd name="connsiteY3" fmla="*/ 3173390 h 5812636"/>
              <a:gd name="connsiteX4" fmla="*/ 579657 w 4449279"/>
              <a:gd name="connsiteY4" fmla="*/ 5812636 h 5812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9279" h="5812636">
                <a:moveTo>
                  <a:pt x="579657" y="5812636"/>
                </a:moveTo>
                <a:lnTo>
                  <a:pt x="0" y="1"/>
                </a:lnTo>
                <a:lnTo>
                  <a:pt x="2124554" y="0"/>
                </a:lnTo>
                <a:lnTo>
                  <a:pt x="4449279" y="3173390"/>
                </a:lnTo>
                <a:lnTo>
                  <a:pt x="579657" y="5812636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1440000" tIns="2448000" rIns="1440000">
            <a:normAutofit/>
          </a:bodyPr>
          <a:lstStyle>
            <a:lvl1pPr marL="0" indent="0" algn="ctr">
              <a:buNone/>
              <a:defRPr sz="6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US" dirty="0" smtClean="0"/>
              <a:t>ADD IMAGE BY CLICKING ICON</a:t>
            </a:r>
          </a:p>
        </p:txBody>
      </p:sp>
    </p:spTree>
    <p:extLst>
      <p:ext uri="{BB962C8B-B14F-4D97-AF65-F5344CB8AC3E}">
        <p14:creationId xmlns:p14="http://schemas.microsoft.com/office/powerpoint/2010/main" val="188425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MSEsG 4 JULY 2013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First Interim Report - Legal 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2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5"/>
          </p:nvPr>
        </p:nvSpPr>
        <p:spPr>
          <a:xfrm>
            <a:off x="419823" y="1460740"/>
            <a:ext cx="8304360" cy="2823713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60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MSEsG 4 JULY 2013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First Interim Report - Legal 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2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19820" y="1460740"/>
            <a:ext cx="8304363" cy="1318562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611313" indent="-171450">
              <a:buClr>
                <a:schemeClr val="accent3"/>
              </a:buClr>
              <a:buFont typeface="Arial" pitchFamily="34" charset="0"/>
              <a:buChar char="•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29"/>
          </p:nvPr>
        </p:nvSpPr>
        <p:spPr>
          <a:xfrm>
            <a:off x="442547" y="2965684"/>
            <a:ext cx="8304363" cy="1328817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611313" indent="-171450">
              <a:buClr>
                <a:schemeClr val="accent3"/>
              </a:buClr>
              <a:buFont typeface="Arial" pitchFamily="34" charset="0"/>
              <a:buChar char="•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0173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MSEsG 4 JULY 2013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First Interim Report - Legal 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2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19823" y="1460740"/>
            <a:ext cx="3946459" cy="2823713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77727" y="1460740"/>
            <a:ext cx="3946459" cy="2823713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90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7506182" y="-1852"/>
            <a:ext cx="1638021" cy="1355232"/>
            <a:chOff x="2170252" y="-1851"/>
            <a:chExt cx="6970519" cy="4477377"/>
          </a:xfrm>
        </p:grpSpPr>
        <p:sp>
          <p:nvSpPr>
            <p:cNvPr id="19" name="Flowchart: Merge 5"/>
            <p:cNvSpPr/>
            <p:nvPr userDrawn="1"/>
          </p:nvSpPr>
          <p:spPr>
            <a:xfrm>
              <a:off x="4386806" y="580759"/>
              <a:ext cx="4208722" cy="3894767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21338"/>
                <a:gd name="connsiteY0" fmla="*/ 9053 h 14891"/>
                <a:gd name="connsiteX1" fmla="*/ 10133 w 21338"/>
                <a:gd name="connsiteY1" fmla="*/ 0 h 14891"/>
                <a:gd name="connsiteX2" fmla="*/ 21338 w 21338"/>
                <a:gd name="connsiteY2" fmla="*/ 14891 h 14891"/>
                <a:gd name="connsiteX3" fmla="*/ 0 w 21338"/>
                <a:gd name="connsiteY3" fmla="*/ 9053 h 1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38" h="14891">
                  <a:moveTo>
                    <a:pt x="0" y="9053"/>
                  </a:moveTo>
                  <a:lnTo>
                    <a:pt x="10133" y="0"/>
                  </a:lnTo>
                  <a:lnTo>
                    <a:pt x="21338" y="14891"/>
                  </a:lnTo>
                  <a:lnTo>
                    <a:pt x="0" y="9053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80000">
                  <a:schemeClr val="bg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  <p:sp>
          <p:nvSpPr>
            <p:cNvPr id="20" name="Flowchart: Merge 5"/>
            <p:cNvSpPr/>
            <p:nvPr userDrawn="1"/>
          </p:nvSpPr>
          <p:spPr>
            <a:xfrm>
              <a:off x="2170252" y="0"/>
              <a:ext cx="4203690" cy="206034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0182"/>
                <a:gd name="connsiteY0" fmla="*/ 0 h 9404"/>
                <a:gd name="connsiteX1" fmla="*/ 10182 w 10182"/>
                <a:gd name="connsiteY1" fmla="*/ 2683 h 9404"/>
                <a:gd name="connsiteX2" fmla="*/ 7093 w 10182"/>
                <a:gd name="connsiteY2" fmla="*/ 9404 h 9404"/>
                <a:gd name="connsiteX3" fmla="*/ 0 w 10182"/>
                <a:gd name="connsiteY3" fmla="*/ 0 h 9404"/>
                <a:gd name="connsiteX0" fmla="*/ 0 w 10000"/>
                <a:gd name="connsiteY0" fmla="*/ 0 h 10259"/>
                <a:gd name="connsiteX1" fmla="*/ 10000 w 10000"/>
                <a:gd name="connsiteY1" fmla="*/ 2853 h 10259"/>
                <a:gd name="connsiteX2" fmla="*/ 7048 w 10000"/>
                <a:gd name="connsiteY2" fmla="*/ 10259 h 10259"/>
                <a:gd name="connsiteX3" fmla="*/ 0 w 10000"/>
                <a:gd name="connsiteY3" fmla="*/ 0 h 10259"/>
                <a:gd name="connsiteX0" fmla="*/ 0 w 9977"/>
                <a:gd name="connsiteY0" fmla="*/ 0 h 10259"/>
                <a:gd name="connsiteX1" fmla="*/ 9977 w 9977"/>
                <a:gd name="connsiteY1" fmla="*/ 2936 h 10259"/>
                <a:gd name="connsiteX2" fmla="*/ 7048 w 9977"/>
                <a:gd name="connsiteY2" fmla="*/ 10259 h 10259"/>
                <a:gd name="connsiteX3" fmla="*/ 0 w 9977"/>
                <a:gd name="connsiteY3" fmla="*/ 0 h 1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77" h="10259">
                  <a:moveTo>
                    <a:pt x="0" y="0"/>
                  </a:moveTo>
                  <a:lnTo>
                    <a:pt x="9977" y="2936"/>
                  </a:lnTo>
                  <a:lnTo>
                    <a:pt x="7048" y="10259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80000">
                  <a:schemeClr val="bg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  <p:sp>
          <p:nvSpPr>
            <p:cNvPr id="22" name="Flowchart: Merge 5"/>
            <p:cNvSpPr/>
            <p:nvPr userDrawn="1"/>
          </p:nvSpPr>
          <p:spPr>
            <a:xfrm>
              <a:off x="6373196" y="-1851"/>
              <a:ext cx="2767575" cy="170153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0056"/>
                <a:gd name="connsiteY0" fmla="*/ 7019 h 17019"/>
                <a:gd name="connsiteX1" fmla="*/ 10056 w 10056"/>
                <a:gd name="connsiteY1" fmla="*/ 0 h 17019"/>
                <a:gd name="connsiteX2" fmla="*/ 7247 w 10056"/>
                <a:gd name="connsiteY2" fmla="*/ 17019 h 17019"/>
                <a:gd name="connsiteX3" fmla="*/ 0 w 10056"/>
                <a:gd name="connsiteY3" fmla="*/ 7019 h 17019"/>
                <a:gd name="connsiteX0" fmla="*/ 0 w 13890"/>
                <a:gd name="connsiteY0" fmla="*/ 7019 h 15501"/>
                <a:gd name="connsiteX1" fmla="*/ 10056 w 13890"/>
                <a:gd name="connsiteY1" fmla="*/ 0 h 15501"/>
                <a:gd name="connsiteX2" fmla="*/ 13890 w 13890"/>
                <a:gd name="connsiteY2" fmla="*/ 15501 h 15501"/>
                <a:gd name="connsiteX3" fmla="*/ 0 w 13890"/>
                <a:gd name="connsiteY3" fmla="*/ 7019 h 15501"/>
                <a:gd name="connsiteX0" fmla="*/ 0 w 11079"/>
                <a:gd name="connsiteY0" fmla="*/ 21409 h 21409"/>
                <a:gd name="connsiteX1" fmla="*/ 7245 w 11079"/>
                <a:gd name="connsiteY1" fmla="*/ 0 h 21409"/>
                <a:gd name="connsiteX2" fmla="*/ 11079 w 11079"/>
                <a:gd name="connsiteY2" fmla="*/ 15501 h 21409"/>
                <a:gd name="connsiteX3" fmla="*/ 0 w 11079"/>
                <a:gd name="connsiteY3" fmla="*/ 21409 h 21409"/>
                <a:gd name="connsiteX0" fmla="*/ 0 w 7932"/>
                <a:gd name="connsiteY0" fmla="*/ 21409 h 21409"/>
                <a:gd name="connsiteX1" fmla="*/ 7245 w 7932"/>
                <a:gd name="connsiteY1" fmla="*/ 0 h 21409"/>
                <a:gd name="connsiteX2" fmla="*/ 7932 w 7932"/>
                <a:gd name="connsiteY2" fmla="*/ 21382 h 21409"/>
                <a:gd name="connsiteX3" fmla="*/ 0 w 7932"/>
                <a:gd name="connsiteY3" fmla="*/ 21409 h 21409"/>
                <a:gd name="connsiteX0" fmla="*/ 0 w 6544"/>
                <a:gd name="connsiteY0" fmla="*/ 10000 h 10000"/>
                <a:gd name="connsiteX1" fmla="*/ 5678 w 6544"/>
                <a:gd name="connsiteY1" fmla="*/ 0 h 10000"/>
                <a:gd name="connsiteX2" fmla="*/ 6544 w 6544"/>
                <a:gd name="connsiteY2" fmla="*/ 9987 h 10000"/>
                <a:gd name="connsiteX3" fmla="*/ 0 w 6544"/>
                <a:gd name="connsiteY3" fmla="*/ 10000 h 10000"/>
                <a:gd name="connsiteX0" fmla="*/ 0 w 10781"/>
                <a:gd name="connsiteY0" fmla="*/ 10000 h 10000"/>
                <a:gd name="connsiteX1" fmla="*/ 8677 w 10781"/>
                <a:gd name="connsiteY1" fmla="*/ 0 h 10000"/>
                <a:gd name="connsiteX2" fmla="*/ 10781 w 10781"/>
                <a:gd name="connsiteY2" fmla="*/ 9443 h 10000"/>
                <a:gd name="connsiteX3" fmla="*/ 0 w 10781"/>
                <a:gd name="connsiteY3" fmla="*/ 10000 h 10000"/>
                <a:gd name="connsiteX0" fmla="*/ 0 w 9973"/>
                <a:gd name="connsiteY0" fmla="*/ 10000 h 10000"/>
                <a:gd name="connsiteX1" fmla="*/ 8677 w 9973"/>
                <a:gd name="connsiteY1" fmla="*/ 0 h 10000"/>
                <a:gd name="connsiteX2" fmla="*/ 9973 w 9973"/>
                <a:gd name="connsiteY2" fmla="*/ 10000 h 10000"/>
                <a:gd name="connsiteX3" fmla="*/ 0 w 9973"/>
                <a:gd name="connsiteY3" fmla="*/ 10000 h 10000"/>
                <a:gd name="connsiteX0" fmla="*/ 0 w 21247"/>
                <a:gd name="connsiteY0" fmla="*/ 10658 h 10658"/>
                <a:gd name="connsiteX1" fmla="*/ 21236 w 21247"/>
                <a:gd name="connsiteY1" fmla="*/ 0 h 10658"/>
                <a:gd name="connsiteX2" fmla="*/ 10000 w 21247"/>
                <a:gd name="connsiteY2" fmla="*/ 10658 h 10658"/>
                <a:gd name="connsiteX3" fmla="*/ 0 w 21247"/>
                <a:gd name="connsiteY3" fmla="*/ 10658 h 10658"/>
                <a:gd name="connsiteX0" fmla="*/ 0 w 21236"/>
                <a:gd name="connsiteY0" fmla="*/ 10658 h 10658"/>
                <a:gd name="connsiteX1" fmla="*/ 21236 w 21236"/>
                <a:gd name="connsiteY1" fmla="*/ 0 h 10658"/>
                <a:gd name="connsiteX2" fmla="*/ 10000 w 21236"/>
                <a:gd name="connsiteY2" fmla="*/ 10658 h 10658"/>
                <a:gd name="connsiteX3" fmla="*/ 0 w 21236"/>
                <a:gd name="connsiteY3" fmla="*/ 10658 h 10658"/>
                <a:gd name="connsiteX0" fmla="*/ 0 w 21236"/>
                <a:gd name="connsiteY0" fmla="*/ 10658 h 10658"/>
                <a:gd name="connsiteX1" fmla="*/ 21236 w 21236"/>
                <a:gd name="connsiteY1" fmla="*/ 0 h 10658"/>
                <a:gd name="connsiteX2" fmla="*/ 10000 w 21236"/>
                <a:gd name="connsiteY2" fmla="*/ 10658 h 10658"/>
                <a:gd name="connsiteX3" fmla="*/ 0 w 21236"/>
                <a:gd name="connsiteY3" fmla="*/ 10658 h 10658"/>
                <a:gd name="connsiteX0" fmla="*/ 0 w 12591"/>
                <a:gd name="connsiteY0" fmla="*/ 1228 h 10658"/>
                <a:gd name="connsiteX1" fmla="*/ 12591 w 12591"/>
                <a:gd name="connsiteY1" fmla="*/ 0 h 10658"/>
                <a:gd name="connsiteX2" fmla="*/ 1355 w 12591"/>
                <a:gd name="connsiteY2" fmla="*/ 10658 h 10658"/>
                <a:gd name="connsiteX3" fmla="*/ 0 w 12591"/>
                <a:gd name="connsiteY3" fmla="*/ 1228 h 10658"/>
                <a:gd name="connsiteX0" fmla="*/ 0 w 12591"/>
                <a:gd name="connsiteY0" fmla="*/ 1228 h 3443"/>
                <a:gd name="connsiteX1" fmla="*/ 12591 w 12591"/>
                <a:gd name="connsiteY1" fmla="*/ 0 h 3443"/>
                <a:gd name="connsiteX2" fmla="*/ 4138 w 12591"/>
                <a:gd name="connsiteY2" fmla="*/ 3443 h 3443"/>
                <a:gd name="connsiteX3" fmla="*/ 0 w 12591"/>
                <a:gd name="connsiteY3" fmla="*/ 1228 h 3443"/>
                <a:gd name="connsiteX0" fmla="*/ 0 w 10238"/>
                <a:gd name="connsiteY0" fmla="*/ 3567 h 10662"/>
                <a:gd name="connsiteX1" fmla="*/ 10000 w 10238"/>
                <a:gd name="connsiteY1" fmla="*/ 0 h 10662"/>
                <a:gd name="connsiteX2" fmla="*/ 10238 w 10238"/>
                <a:gd name="connsiteY2" fmla="*/ 10662 h 10662"/>
                <a:gd name="connsiteX3" fmla="*/ 0 w 10238"/>
                <a:gd name="connsiteY3" fmla="*/ 3567 h 10662"/>
                <a:gd name="connsiteX0" fmla="*/ 0 w 10277"/>
                <a:gd name="connsiteY0" fmla="*/ 3677 h 10772"/>
                <a:gd name="connsiteX1" fmla="*/ 10257 w 10277"/>
                <a:gd name="connsiteY1" fmla="*/ 0 h 10772"/>
                <a:gd name="connsiteX2" fmla="*/ 10238 w 10277"/>
                <a:gd name="connsiteY2" fmla="*/ 10772 h 10772"/>
                <a:gd name="connsiteX3" fmla="*/ 0 w 10277"/>
                <a:gd name="connsiteY3" fmla="*/ 3677 h 10772"/>
                <a:gd name="connsiteX0" fmla="*/ 0 w 10257"/>
                <a:gd name="connsiteY0" fmla="*/ 3677 h 10772"/>
                <a:gd name="connsiteX1" fmla="*/ 10257 w 10257"/>
                <a:gd name="connsiteY1" fmla="*/ 0 h 10772"/>
                <a:gd name="connsiteX2" fmla="*/ 10238 w 10257"/>
                <a:gd name="connsiteY2" fmla="*/ 10772 h 10772"/>
                <a:gd name="connsiteX3" fmla="*/ 0 w 10257"/>
                <a:gd name="connsiteY3" fmla="*/ 3677 h 10772"/>
                <a:gd name="connsiteX0" fmla="*/ 0 w 10257"/>
                <a:gd name="connsiteY0" fmla="*/ 3677 h 10772"/>
                <a:gd name="connsiteX1" fmla="*/ 8511 w 10257"/>
                <a:gd name="connsiteY1" fmla="*/ 49 h 10772"/>
                <a:gd name="connsiteX2" fmla="*/ 10257 w 10257"/>
                <a:gd name="connsiteY2" fmla="*/ 0 h 10772"/>
                <a:gd name="connsiteX3" fmla="*/ 10238 w 10257"/>
                <a:gd name="connsiteY3" fmla="*/ 10772 h 10772"/>
                <a:gd name="connsiteX4" fmla="*/ 0 w 10257"/>
                <a:gd name="connsiteY4" fmla="*/ 3677 h 10772"/>
                <a:gd name="connsiteX0" fmla="*/ 0 w 10259"/>
                <a:gd name="connsiteY0" fmla="*/ 3677 h 10809"/>
                <a:gd name="connsiteX1" fmla="*/ 8511 w 10259"/>
                <a:gd name="connsiteY1" fmla="*/ 49 h 10809"/>
                <a:gd name="connsiteX2" fmla="*/ 10257 w 10259"/>
                <a:gd name="connsiteY2" fmla="*/ 0 h 10809"/>
                <a:gd name="connsiteX3" fmla="*/ 10259 w 10259"/>
                <a:gd name="connsiteY3" fmla="*/ 10809 h 10809"/>
                <a:gd name="connsiteX4" fmla="*/ 0 w 10259"/>
                <a:gd name="connsiteY4" fmla="*/ 3677 h 10809"/>
                <a:gd name="connsiteX0" fmla="*/ 0 w 10259"/>
                <a:gd name="connsiteY0" fmla="*/ 3677 h 10809"/>
                <a:gd name="connsiteX1" fmla="*/ 8511 w 10259"/>
                <a:gd name="connsiteY1" fmla="*/ 49 h 10809"/>
                <a:gd name="connsiteX2" fmla="*/ 10257 w 10259"/>
                <a:gd name="connsiteY2" fmla="*/ 0 h 10809"/>
                <a:gd name="connsiteX3" fmla="*/ 10259 w 10259"/>
                <a:gd name="connsiteY3" fmla="*/ 10809 h 10809"/>
                <a:gd name="connsiteX4" fmla="*/ 0 w 10259"/>
                <a:gd name="connsiteY4" fmla="*/ 3677 h 10809"/>
                <a:gd name="connsiteX0" fmla="*/ 0 w 10323"/>
                <a:gd name="connsiteY0" fmla="*/ 3714 h 10809"/>
                <a:gd name="connsiteX1" fmla="*/ 8575 w 10323"/>
                <a:gd name="connsiteY1" fmla="*/ 49 h 10809"/>
                <a:gd name="connsiteX2" fmla="*/ 10321 w 10323"/>
                <a:gd name="connsiteY2" fmla="*/ 0 h 10809"/>
                <a:gd name="connsiteX3" fmla="*/ 10323 w 10323"/>
                <a:gd name="connsiteY3" fmla="*/ 10809 h 10809"/>
                <a:gd name="connsiteX4" fmla="*/ 0 w 10323"/>
                <a:gd name="connsiteY4" fmla="*/ 3714 h 10809"/>
                <a:gd name="connsiteX0" fmla="*/ 0 w 10208"/>
                <a:gd name="connsiteY0" fmla="*/ 3714 h 10809"/>
                <a:gd name="connsiteX1" fmla="*/ 8460 w 10208"/>
                <a:gd name="connsiteY1" fmla="*/ 49 h 10809"/>
                <a:gd name="connsiteX2" fmla="*/ 10206 w 10208"/>
                <a:gd name="connsiteY2" fmla="*/ 0 h 10809"/>
                <a:gd name="connsiteX3" fmla="*/ 10208 w 10208"/>
                <a:gd name="connsiteY3" fmla="*/ 10809 h 10809"/>
                <a:gd name="connsiteX4" fmla="*/ 0 w 10208"/>
                <a:gd name="connsiteY4" fmla="*/ 3714 h 10809"/>
                <a:gd name="connsiteX0" fmla="*/ 0 w 10261"/>
                <a:gd name="connsiteY0" fmla="*/ 3759 h 10809"/>
                <a:gd name="connsiteX1" fmla="*/ 8513 w 10261"/>
                <a:gd name="connsiteY1" fmla="*/ 49 h 10809"/>
                <a:gd name="connsiteX2" fmla="*/ 10259 w 10261"/>
                <a:gd name="connsiteY2" fmla="*/ 0 h 10809"/>
                <a:gd name="connsiteX3" fmla="*/ 10261 w 10261"/>
                <a:gd name="connsiteY3" fmla="*/ 10809 h 10809"/>
                <a:gd name="connsiteX4" fmla="*/ 0 w 10261"/>
                <a:gd name="connsiteY4" fmla="*/ 3759 h 10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1" h="10809">
                  <a:moveTo>
                    <a:pt x="0" y="3759"/>
                  </a:moveTo>
                  <a:cubicBezTo>
                    <a:pt x="2015" y="3027"/>
                    <a:pt x="6498" y="781"/>
                    <a:pt x="8513" y="49"/>
                  </a:cubicBezTo>
                  <a:lnTo>
                    <a:pt x="10259" y="0"/>
                  </a:lnTo>
                  <a:cubicBezTo>
                    <a:pt x="10249" y="5386"/>
                    <a:pt x="10260" y="5404"/>
                    <a:pt x="10261" y="10809"/>
                  </a:cubicBezTo>
                  <a:lnTo>
                    <a:pt x="0" y="375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4000">
                  <a:schemeClr val="bg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MSEsG 4 JULY 2013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First Interim Report - Legal 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2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19820" y="1460740"/>
            <a:ext cx="8304363" cy="2823713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76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">
    <p:bg>
      <p:bgPr>
        <a:gradFill>
          <a:gsLst>
            <a:gs pos="0">
              <a:schemeClr val="bg2">
                <a:lumMod val="20000"/>
                <a:lumOff val="80000"/>
              </a:schemeClr>
            </a:gs>
            <a:gs pos="80000">
              <a:schemeClr val="bg2">
                <a:lumMod val="60000"/>
                <a:lumOff val="40000"/>
              </a:schemeClr>
            </a:gs>
            <a:gs pos="100000">
              <a:schemeClr val="bg2">
                <a:lumMod val="60000"/>
                <a:lumOff val="4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smtClean="0"/>
              <a:t>MSEsG 4 JULY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First Interim Report - Legal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EDCC4F-61B3-445B-AC6F-14CA4635A88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6"/>
            <a:ext cx="0" cy="221581"/>
          </a:xfrm>
          <a:prstGeom prst="line">
            <a:avLst/>
          </a:prstGeom>
          <a:ln w="3175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owchart: Merge 5"/>
          <p:cNvSpPr/>
          <p:nvPr userDrawn="1"/>
        </p:nvSpPr>
        <p:spPr>
          <a:xfrm>
            <a:off x="4027886" y="-736"/>
            <a:ext cx="2455925" cy="203155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129"/>
              <a:gd name="connsiteX1" fmla="*/ 10000 w 10000"/>
              <a:gd name="connsiteY1" fmla="*/ 0 h 10129"/>
              <a:gd name="connsiteX2" fmla="*/ 8372 w 10000"/>
              <a:gd name="connsiteY2" fmla="*/ 10129 h 10129"/>
              <a:gd name="connsiteX3" fmla="*/ 0 w 10000"/>
              <a:gd name="connsiteY3" fmla="*/ 0 h 10129"/>
              <a:gd name="connsiteX0" fmla="*/ 0 w 8372"/>
              <a:gd name="connsiteY0" fmla="*/ 0 h 10129"/>
              <a:gd name="connsiteX1" fmla="*/ 8254 w 8372"/>
              <a:gd name="connsiteY1" fmla="*/ 1199 h 10129"/>
              <a:gd name="connsiteX2" fmla="*/ 8372 w 8372"/>
              <a:gd name="connsiteY2" fmla="*/ 10129 h 10129"/>
              <a:gd name="connsiteX3" fmla="*/ 0 w 8372"/>
              <a:gd name="connsiteY3" fmla="*/ 0 h 10129"/>
              <a:gd name="connsiteX0" fmla="*/ 0 w 9859"/>
              <a:gd name="connsiteY0" fmla="*/ 0 h 8499"/>
              <a:gd name="connsiteX1" fmla="*/ 9859 w 9859"/>
              <a:gd name="connsiteY1" fmla="*/ 1184 h 8499"/>
              <a:gd name="connsiteX2" fmla="*/ 6096 w 9859"/>
              <a:gd name="connsiteY2" fmla="*/ 8499 h 8499"/>
              <a:gd name="connsiteX3" fmla="*/ 0 w 9859"/>
              <a:gd name="connsiteY3" fmla="*/ 0 h 8499"/>
              <a:gd name="connsiteX0" fmla="*/ 0 w 10000"/>
              <a:gd name="connsiteY0" fmla="*/ 0 h 10000"/>
              <a:gd name="connsiteX1" fmla="*/ 10000 w 10000"/>
              <a:gd name="connsiteY1" fmla="*/ 1393 h 10000"/>
              <a:gd name="connsiteX2" fmla="*/ 6183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000"/>
              <a:gd name="connsiteX1" fmla="*/ 10000 w 10000"/>
              <a:gd name="connsiteY1" fmla="*/ 1393 h 10000"/>
              <a:gd name="connsiteX2" fmla="*/ 6183 w 10000"/>
              <a:gd name="connsiteY2" fmla="*/ 10000 h 10000"/>
              <a:gd name="connsiteX3" fmla="*/ 0 w 10000"/>
              <a:gd name="connsiteY3" fmla="*/ 0 h 10000"/>
              <a:gd name="connsiteX0" fmla="*/ 0 w 8978"/>
              <a:gd name="connsiteY0" fmla="*/ 0 h 10000"/>
              <a:gd name="connsiteX1" fmla="*/ 8978 w 8978"/>
              <a:gd name="connsiteY1" fmla="*/ 2587 h 10000"/>
              <a:gd name="connsiteX2" fmla="*/ 6183 w 8978"/>
              <a:gd name="connsiteY2" fmla="*/ 10000 h 10000"/>
              <a:gd name="connsiteX3" fmla="*/ 0 w 8978"/>
              <a:gd name="connsiteY3" fmla="*/ 0 h 10000"/>
              <a:gd name="connsiteX0" fmla="*/ 0 w 10000"/>
              <a:gd name="connsiteY0" fmla="*/ 0 h 9179"/>
              <a:gd name="connsiteX1" fmla="*/ 10000 w 10000"/>
              <a:gd name="connsiteY1" fmla="*/ 2587 h 9179"/>
              <a:gd name="connsiteX2" fmla="*/ 6782 w 10000"/>
              <a:gd name="connsiteY2" fmla="*/ 9179 h 9179"/>
              <a:gd name="connsiteX3" fmla="*/ 0 w 10000"/>
              <a:gd name="connsiteY3" fmla="*/ 0 h 9179"/>
              <a:gd name="connsiteX0" fmla="*/ 0 w 9359"/>
              <a:gd name="connsiteY0" fmla="*/ 0 h 10000"/>
              <a:gd name="connsiteX1" fmla="*/ 9359 w 9359"/>
              <a:gd name="connsiteY1" fmla="*/ 2818 h 10000"/>
              <a:gd name="connsiteX2" fmla="*/ 6782 w 9359"/>
              <a:gd name="connsiteY2" fmla="*/ 10000 h 10000"/>
              <a:gd name="connsiteX3" fmla="*/ 0 w 9359"/>
              <a:gd name="connsiteY3" fmla="*/ 0 h 10000"/>
              <a:gd name="connsiteX0" fmla="*/ 0 w 10182"/>
              <a:gd name="connsiteY0" fmla="*/ 0 h 10000"/>
              <a:gd name="connsiteX1" fmla="*/ 10182 w 10182"/>
              <a:gd name="connsiteY1" fmla="*/ 2683 h 10000"/>
              <a:gd name="connsiteX2" fmla="*/ 7247 w 10182"/>
              <a:gd name="connsiteY2" fmla="*/ 10000 h 10000"/>
              <a:gd name="connsiteX3" fmla="*/ 0 w 10182"/>
              <a:gd name="connsiteY3" fmla="*/ 0 h 10000"/>
              <a:gd name="connsiteX0" fmla="*/ 0 w 11804"/>
              <a:gd name="connsiteY0" fmla="*/ 2547 h 12547"/>
              <a:gd name="connsiteX1" fmla="*/ 11804 w 11804"/>
              <a:gd name="connsiteY1" fmla="*/ 0 h 12547"/>
              <a:gd name="connsiteX2" fmla="*/ 7247 w 11804"/>
              <a:gd name="connsiteY2" fmla="*/ 12547 h 12547"/>
              <a:gd name="connsiteX3" fmla="*/ 0 w 11804"/>
              <a:gd name="connsiteY3" fmla="*/ 2547 h 12547"/>
              <a:gd name="connsiteX0" fmla="*/ 0 w 11804"/>
              <a:gd name="connsiteY0" fmla="*/ 2547 h 11734"/>
              <a:gd name="connsiteX1" fmla="*/ 11804 w 11804"/>
              <a:gd name="connsiteY1" fmla="*/ 0 h 11734"/>
              <a:gd name="connsiteX2" fmla="*/ 9359 w 11804"/>
              <a:gd name="connsiteY2" fmla="*/ 11734 h 11734"/>
              <a:gd name="connsiteX3" fmla="*/ 0 w 11804"/>
              <a:gd name="connsiteY3" fmla="*/ 2547 h 11734"/>
              <a:gd name="connsiteX0" fmla="*/ 0 w 3469"/>
              <a:gd name="connsiteY0" fmla="*/ 12059 h 12059"/>
              <a:gd name="connsiteX1" fmla="*/ 3469 w 3469"/>
              <a:gd name="connsiteY1" fmla="*/ 0 h 12059"/>
              <a:gd name="connsiteX2" fmla="*/ 1024 w 3469"/>
              <a:gd name="connsiteY2" fmla="*/ 11734 h 12059"/>
              <a:gd name="connsiteX3" fmla="*/ 0 w 3469"/>
              <a:gd name="connsiteY3" fmla="*/ 12059 h 12059"/>
              <a:gd name="connsiteX0" fmla="*/ 0 w 12137"/>
              <a:gd name="connsiteY0" fmla="*/ 8786 h 9730"/>
              <a:gd name="connsiteX1" fmla="*/ 12137 w 12137"/>
              <a:gd name="connsiteY1" fmla="*/ 0 h 9730"/>
              <a:gd name="connsiteX2" fmla="*/ 5089 w 12137"/>
              <a:gd name="connsiteY2" fmla="*/ 9730 h 9730"/>
              <a:gd name="connsiteX3" fmla="*/ 0 w 12137"/>
              <a:gd name="connsiteY3" fmla="*/ 8786 h 9730"/>
              <a:gd name="connsiteX0" fmla="*/ 0 w 10000"/>
              <a:gd name="connsiteY0" fmla="*/ 9030 h 14042"/>
              <a:gd name="connsiteX1" fmla="*/ 10000 w 10000"/>
              <a:gd name="connsiteY1" fmla="*/ 0 h 14042"/>
              <a:gd name="connsiteX2" fmla="*/ 1868 w 10000"/>
              <a:gd name="connsiteY2" fmla="*/ 14042 h 14042"/>
              <a:gd name="connsiteX3" fmla="*/ 0 w 10000"/>
              <a:gd name="connsiteY3" fmla="*/ 9030 h 14042"/>
              <a:gd name="connsiteX0" fmla="*/ 0 w 10133"/>
              <a:gd name="connsiteY0" fmla="*/ 9053 h 14065"/>
              <a:gd name="connsiteX1" fmla="*/ 10133 w 10133"/>
              <a:gd name="connsiteY1" fmla="*/ 0 h 14065"/>
              <a:gd name="connsiteX2" fmla="*/ 1868 w 10133"/>
              <a:gd name="connsiteY2" fmla="*/ 14065 h 14065"/>
              <a:gd name="connsiteX3" fmla="*/ 0 w 10133"/>
              <a:gd name="connsiteY3" fmla="*/ 9053 h 14065"/>
              <a:gd name="connsiteX0" fmla="*/ 0 w 10133"/>
              <a:gd name="connsiteY0" fmla="*/ 9053 h 14087"/>
              <a:gd name="connsiteX1" fmla="*/ 10133 w 10133"/>
              <a:gd name="connsiteY1" fmla="*/ 0 h 14087"/>
              <a:gd name="connsiteX2" fmla="*/ 2484 w 10133"/>
              <a:gd name="connsiteY2" fmla="*/ 14087 h 14087"/>
              <a:gd name="connsiteX3" fmla="*/ 0 w 10133"/>
              <a:gd name="connsiteY3" fmla="*/ 9053 h 14087"/>
              <a:gd name="connsiteX0" fmla="*/ 0 w 14153"/>
              <a:gd name="connsiteY0" fmla="*/ 5845 h 14087"/>
              <a:gd name="connsiteX1" fmla="*/ 14153 w 14153"/>
              <a:gd name="connsiteY1" fmla="*/ 0 h 14087"/>
              <a:gd name="connsiteX2" fmla="*/ 6504 w 14153"/>
              <a:gd name="connsiteY2" fmla="*/ 14087 h 14087"/>
              <a:gd name="connsiteX3" fmla="*/ 0 w 14153"/>
              <a:gd name="connsiteY3" fmla="*/ 5845 h 14087"/>
              <a:gd name="connsiteX0" fmla="*/ 0 w 14153"/>
              <a:gd name="connsiteY0" fmla="*/ 5845 h 10237"/>
              <a:gd name="connsiteX1" fmla="*/ 14153 w 14153"/>
              <a:gd name="connsiteY1" fmla="*/ 0 h 10237"/>
              <a:gd name="connsiteX2" fmla="*/ 4802 w 14153"/>
              <a:gd name="connsiteY2" fmla="*/ 10237 h 10237"/>
              <a:gd name="connsiteX3" fmla="*/ 0 w 14153"/>
              <a:gd name="connsiteY3" fmla="*/ 5845 h 10237"/>
              <a:gd name="connsiteX0" fmla="*/ 0 w 14153"/>
              <a:gd name="connsiteY0" fmla="*/ 5845 h 7759"/>
              <a:gd name="connsiteX1" fmla="*/ 14153 w 14153"/>
              <a:gd name="connsiteY1" fmla="*/ 0 h 7759"/>
              <a:gd name="connsiteX2" fmla="*/ 7648 w 14153"/>
              <a:gd name="connsiteY2" fmla="*/ 7759 h 7759"/>
              <a:gd name="connsiteX3" fmla="*/ 0 w 14153"/>
              <a:gd name="connsiteY3" fmla="*/ 5845 h 7759"/>
              <a:gd name="connsiteX0" fmla="*/ 0 w 9067"/>
              <a:gd name="connsiteY0" fmla="*/ 5480 h 7947"/>
              <a:gd name="connsiteX1" fmla="*/ 9067 w 9067"/>
              <a:gd name="connsiteY1" fmla="*/ 0 h 7947"/>
              <a:gd name="connsiteX2" fmla="*/ 5404 w 9067"/>
              <a:gd name="connsiteY2" fmla="*/ 7947 h 7947"/>
              <a:gd name="connsiteX3" fmla="*/ 0 w 9067"/>
              <a:gd name="connsiteY3" fmla="*/ 5480 h 7947"/>
              <a:gd name="connsiteX0" fmla="*/ 0 w 9703"/>
              <a:gd name="connsiteY0" fmla="*/ 0 h 12578"/>
              <a:gd name="connsiteX1" fmla="*/ 9703 w 9703"/>
              <a:gd name="connsiteY1" fmla="*/ 2578 h 12578"/>
              <a:gd name="connsiteX2" fmla="*/ 5663 w 9703"/>
              <a:gd name="connsiteY2" fmla="*/ 12578 h 12578"/>
              <a:gd name="connsiteX3" fmla="*/ 0 w 9703"/>
              <a:gd name="connsiteY3" fmla="*/ 0 h 12578"/>
              <a:gd name="connsiteX0" fmla="*/ 0 w 10000"/>
              <a:gd name="connsiteY0" fmla="*/ 0 h 10015"/>
              <a:gd name="connsiteX1" fmla="*/ 10000 w 10000"/>
              <a:gd name="connsiteY1" fmla="*/ 2050 h 10015"/>
              <a:gd name="connsiteX2" fmla="*/ 5872 w 10000"/>
              <a:gd name="connsiteY2" fmla="*/ 10015 h 10015"/>
              <a:gd name="connsiteX3" fmla="*/ 0 w 10000"/>
              <a:gd name="connsiteY3" fmla="*/ 0 h 1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15">
                <a:moveTo>
                  <a:pt x="0" y="0"/>
                </a:moveTo>
                <a:lnTo>
                  <a:pt x="10000" y="2050"/>
                </a:lnTo>
                <a:lnTo>
                  <a:pt x="5872" y="1001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40000"/>
                  <a:lumOff val="60000"/>
                </a:schemeClr>
              </a:gs>
              <a:gs pos="3500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smtClean="0"/>
          </a:p>
        </p:txBody>
      </p:sp>
      <p:sp>
        <p:nvSpPr>
          <p:cNvPr id="12" name="Flowchart: Merge 5"/>
          <p:cNvSpPr/>
          <p:nvPr userDrawn="1"/>
        </p:nvSpPr>
        <p:spPr>
          <a:xfrm>
            <a:off x="4319216" y="3976898"/>
            <a:ext cx="2965230" cy="116818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129"/>
              <a:gd name="connsiteX1" fmla="*/ 10000 w 10000"/>
              <a:gd name="connsiteY1" fmla="*/ 0 h 10129"/>
              <a:gd name="connsiteX2" fmla="*/ 8372 w 10000"/>
              <a:gd name="connsiteY2" fmla="*/ 10129 h 10129"/>
              <a:gd name="connsiteX3" fmla="*/ 0 w 10000"/>
              <a:gd name="connsiteY3" fmla="*/ 0 h 10129"/>
              <a:gd name="connsiteX0" fmla="*/ 0 w 8372"/>
              <a:gd name="connsiteY0" fmla="*/ 0 h 10129"/>
              <a:gd name="connsiteX1" fmla="*/ 8254 w 8372"/>
              <a:gd name="connsiteY1" fmla="*/ 1199 h 10129"/>
              <a:gd name="connsiteX2" fmla="*/ 8372 w 8372"/>
              <a:gd name="connsiteY2" fmla="*/ 10129 h 10129"/>
              <a:gd name="connsiteX3" fmla="*/ 0 w 8372"/>
              <a:gd name="connsiteY3" fmla="*/ 0 h 10129"/>
              <a:gd name="connsiteX0" fmla="*/ 0 w 9859"/>
              <a:gd name="connsiteY0" fmla="*/ 0 h 8499"/>
              <a:gd name="connsiteX1" fmla="*/ 9859 w 9859"/>
              <a:gd name="connsiteY1" fmla="*/ 1184 h 8499"/>
              <a:gd name="connsiteX2" fmla="*/ 6096 w 9859"/>
              <a:gd name="connsiteY2" fmla="*/ 8499 h 8499"/>
              <a:gd name="connsiteX3" fmla="*/ 0 w 9859"/>
              <a:gd name="connsiteY3" fmla="*/ 0 h 8499"/>
              <a:gd name="connsiteX0" fmla="*/ 0 w 10000"/>
              <a:gd name="connsiteY0" fmla="*/ 0 h 10000"/>
              <a:gd name="connsiteX1" fmla="*/ 10000 w 10000"/>
              <a:gd name="connsiteY1" fmla="*/ 1393 h 10000"/>
              <a:gd name="connsiteX2" fmla="*/ 6183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000"/>
              <a:gd name="connsiteX1" fmla="*/ 10000 w 10000"/>
              <a:gd name="connsiteY1" fmla="*/ 1393 h 10000"/>
              <a:gd name="connsiteX2" fmla="*/ 6183 w 10000"/>
              <a:gd name="connsiteY2" fmla="*/ 10000 h 10000"/>
              <a:gd name="connsiteX3" fmla="*/ 0 w 10000"/>
              <a:gd name="connsiteY3" fmla="*/ 0 h 10000"/>
              <a:gd name="connsiteX0" fmla="*/ 0 w 8978"/>
              <a:gd name="connsiteY0" fmla="*/ 0 h 10000"/>
              <a:gd name="connsiteX1" fmla="*/ 8978 w 8978"/>
              <a:gd name="connsiteY1" fmla="*/ 2587 h 10000"/>
              <a:gd name="connsiteX2" fmla="*/ 6183 w 8978"/>
              <a:gd name="connsiteY2" fmla="*/ 10000 h 10000"/>
              <a:gd name="connsiteX3" fmla="*/ 0 w 8978"/>
              <a:gd name="connsiteY3" fmla="*/ 0 h 10000"/>
              <a:gd name="connsiteX0" fmla="*/ 0 w 10000"/>
              <a:gd name="connsiteY0" fmla="*/ 0 h 9179"/>
              <a:gd name="connsiteX1" fmla="*/ 10000 w 10000"/>
              <a:gd name="connsiteY1" fmla="*/ 2587 h 9179"/>
              <a:gd name="connsiteX2" fmla="*/ 6782 w 10000"/>
              <a:gd name="connsiteY2" fmla="*/ 9179 h 9179"/>
              <a:gd name="connsiteX3" fmla="*/ 0 w 10000"/>
              <a:gd name="connsiteY3" fmla="*/ 0 h 9179"/>
              <a:gd name="connsiteX0" fmla="*/ 0 w 9359"/>
              <a:gd name="connsiteY0" fmla="*/ 0 h 10000"/>
              <a:gd name="connsiteX1" fmla="*/ 9359 w 9359"/>
              <a:gd name="connsiteY1" fmla="*/ 2818 h 10000"/>
              <a:gd name="connsiteX2" fmla="*/ 6782 w 9359"/>
              <a:gd name="connsiteY2" fmla="*/ 10000 h 10000"/>
              <a:gd name="connsiteX3" fmla="*/ 0 w 9359"/>
              <a:gd name="connsiteY3" fmla="*/ 0 h 10000"/>
              <a:gd name="connsiteX0" fmla="*/ 0 w 10182"/>
              <a:gd name="connsiteY0" fmla="*/ 0 h 10000"/>
              <a:gd name="connsiteX1" fmla="*/ 10182 w 10182"/>
              <a:gd name="connsiteY1" fmla="*/ 2683 h 10000"/>
              <a:gd name="connsiteX2" fmla="*/ 7247 w 10182"/>
              <a:gd name="connsiteY2" fmla="*/ 10000 h 10000"/>
              <a:gd name="connsiteX3" fmla="*/ 0 w 10182"/>
              <a:gd name="connsiteY3" fmla="*/ 0 h 10000"/>
              <a:gd name="connsiteX0" fmla="*/ 0 w 11804"/>
              <a:gd name="connsiteY0" fmla="*/ 2547 h 12547"/>
              <a:gd name="connsiteX1" fmla="*/ 11804 w 11804"/>
              <a:gd name="connsiteY1" fmla="*/ 0 h 12547"/>
              <a:gd name="connsiteX2" fmla="*/ 7247 w 11804"/>
              <a:gd name="connsiteY2" fmla="*/ 12547 h 12547"/>
              <a:gd name="connsiteX3" fmla="*/ 0 w 11804"/>
              <a:gd name="connsiteY3" fmla="*/ 2547 h 12547"/>
              <a:gd name="connsiteX0" fmla="*/ 0 w 11804"/>
              <a:gd name="connsiteY0" fmla="*/ 2547 h 11734"/>
              <a:gd name="connsiteX1" fmla="*/ 11804 w 11804"/>
              <a:gd name="connsiteY1" fmla="*/ 0 h 11734"/>
              <a:gd name="connsiteX2" fmla="*/ 9359 w 11804"/>
              <a:gd name="connsiteY2" fmla="*/ 11734 h 11734"/>
              <a:gd name="connsiteX3" fmla="*/ 0 w 11804"/>
              <a:gd name="connsiteY3" fmla="*/ 2547 h 11734"/>
              <a:gd name="connsiteX0" fmla="*/ 0 w 3469"/>
              <a:gd name="connsiteY0" fmla="*/ 12059 h 12059"/>
              <a:gd name="connsiteX1" fmla="*/ 3469 w 3469"/>
              <a:gd name="connsiteY1" fmla="*/ 0 h 12059"/>
              <a:gd name="connsiteX2" fmla="*/ 1024 w 3469"/>
              <a:gd name="connsiteY2" fmla="*/ 11734 h 12059"/>
              <a:gd name="connsiteX3" fmla="*/ 0 w 3469"/>
              <a:gd name="connsiteY3" fmla="*/ 12059 h 12059"/>
              <a:gd name="connsiteX0" fmla="*/ 0 w 12137"/>
              <a:gd name="connsiteY0" fmla="*/ 8786 h 9730"/>
              <a:gd name="connsiteX1" fmla="*/ 12137 w 12137"/>
              <a:gd name="connsiteY1" fmla="*/ 0 h 9730"/>
              <a:gd name="connsiteX2" fmla="*/ 5089 w 12137"/>
              <a:gd name="connsiteY2" fmla="*/ 9730 h 9730"/>
              <a:gd name="connsiteX3" fmla="*/ 0 w 12137"/>
              <a:gd name="connsiteY3" fmla="*/ 8786 h 9730"/>
              <a:gd name="connsiteX0" fmla="*/ 0 w 10000"/>
              <a:gd name="connsiteY0" fmla="*/ 9030 h 14042"/>
              <a:gd name="connsiteX1" fmla="*/ 10000 w 10000"/>
              <a:gd name="connsiteY1" fmla="*/ 0 h 14042"/>
              <a:gd name="connsiteX2" fmla="*/ 1868 w 10000"/>
              <a:gd name="connsiteY2" fmla="*/ 14042 h 14042"/>
              <a:gd name="connsiteX3" fmla="*/ 0 w 10000"/>
              <a:gd name="connsiteY3" fmla="*/ 9030 h 14042"/>
              <a:gd name="connsiteX0" fmla="*/ 0 w 10133"/>
              <a:gd name="connsiteY0" fmla="*/ 9053 h 14065"/>
              <a:gd name="connsiteX1" fmla="*/ 10133 w 10133"/>
              <a:gd name="connsiteY1" fmla="*/ 0 h 14065"/>
              <a:gd name="connsiteX2" fmla="*/ 1868 w 10133"/>
              <a:gd name="connsiteY2" fmla="*/ 14065 h 14065"/>
              <a:gd name="connsiteX3" fmla="*/ 0 w 10133"/>
              <a:gd name="connsiteY3" fmla="*/ 9053 h 14065"/>
              <a:gd name="connsiteX0" fmla="*/ 0 w 10133"/>
              <a:gd name="connsiteY0" fmla="*/ 9053 h 14087"/>
              <a:gd name="connsiteX1" fmla="*/ 10133 w 10133"/>
              <a:gd name="connsiteY1" fmla="*/ 0 h 14087"/>
              <a:gd name="connsiteX2" fmla="*/ 2484 w 10133"/>
              <a:gd name="connsiteY2" fmla="*/ 14087 h 14087"/>
              <a:gd name="connsiteX3" fmla="*/ 0 w 10133"/>
              <a:gd name="connsiteY3" fmla="*/ 9053 h 14087"/>
              <a:gd name="connsiteX0" fmla="*/ 0 w 14153"/>
              <a:gd name="connsiteY0" fmla="*/ 5845 h 14087"/>
              <a:gd name="connsiteX1" fmla="*/ 14153 w 14153"/>
              <a:gd name="connsiteY1" fmla="*/ 0 h 14087"/>
              <a:gd name="connsiteX2" fmla="*/ 6504 w 14153"/>
              <a:gd name="connsiteY2" fmla="*/ 14087 h 14087"/>
              <a:gd name="connsiteX3" fmla="*/ 0 w 14153"/>
              <a:gd name="connsiteY3" fmla="*/ 5845 h 14087"/>
              <a:gd name="connsiteX0" fmla="*/ 0 w 14153"/>
              <a:gd name="connsiteY0" fmla="*/ 5845 h 10237"/>
              <a:gd name="connsiteX1" fmla="*/ 14153 w 14153"/>
              <a:gd name="connsiteY1" fmla="*/ 0 h 10237"/>
              <a:gd name="connsiteX2" fmla="*/ 4802 w 14153"/>
              <a:gd name="connsiteY2" fmla="*/ 10237 h 10237"/>
              <a:gd name="connsiteX3" fmla="*/ 0 w 14153"/>
              <a:gd name="connsiteY3" fmla="*/ 5845 h 10237"/>
              <a:gd name="connsiteX0" fmla="*/ 0 w 14153"/>
              <a:gd name="connsiteY0" fmla="*/ 5845 h 7759"/>
              <a:gd name="connsiteX1" fmla="*/ 14153 w 14153"/>
              <a:gd name="connsiteY1" fmla="*/ 0 h 7759"/>
              <a:gd name="connsiteX2" fmla="*/ 7648 w 14153"/>
              <a:gd name="connsiteY2" fmla="*/ 7759 h 7759"/>
              <a:gd name="connsiteX3" fmla="*/ 0 w 14153"/>
              <a:gd name="connsiteY3" fmla="*/ 5845 h 7759"/>
              <a:gd name="connsiteX0" fmla="*/ 0 w 9067"/>
              <a:gd name="connsiteY0" fmla="*/ 5480 h 7947"/>
              <a:gd name="connsiteX1" fmla="*/ 9067 w 9067"/>
              <a:gd name="connsiteY1" fmla="*/ 0 h 7947"/>
              <a:gd name="connsiteX2" fmla="*/ 5404 w 9067"/>
              <a:gd name="connsiteY2" fmla="*/ 7947 h 7947"/>
              <a:gd name="connsiteX3" fmla="*/ 0 w 9067"/>
              <a:gd name="connsiteY3" fmla="*/ 5480 h 7947"/>
              <a:gd name="connsiteX0" fmla="*/ 0 w 9703"/>
              <a:gd name="connsiteY0" fmla="*/ 0 h 12578"/>
              <a:gd name="connsiteX1" fmla="*/ 9703 w 9703"/>
              <a:gd name="connsiteY1" fmla="*/ 2578 h 12578"/>
              <a:gd name="connsiteX2" fmla="*/ 5663 w 9703"/>
              <a:gd name="connsiteY2" fmla="*/ 12578 h 12578"/>
              <a:gd name="connsiteX3" fmla="*/ 0 w 9703"/>
              <a:gd name="connsiteY3" fmla="*/ 0 h 12578"/>
              <a:gd name="connsiteX0" fmla="*/ 0 w 4368"/>
              <a:gd name="connsiteY0" fmla="*/ 0 h 12397"/>
              <a:gd name="connsiteX1" fmla="*/ 4368 w 4368"/>
              <a:gd name="connsiteY1" fmla="*/ 4447 h 12397"/>
              <a:gd name="connsiteX2" fmla="*/ 204 w 4368"/>
              <a:gd name="connsiteY2" fmla="*/ 12397 h 12397"/>
              <a:gd name="connsiteX3" fmla="*/ 0 w 4368"/>
              <a:gd name="connsiteY3" fmla="*/ 0 h 12397"/>
              <a:gd name="connsiteX0" fmla="*/ 0 w 9029"/>
              <a:gd name="connsiteY0" fmla="*/ 0 h 10000"/>
              <a:gd name="connsiteX1" fmla="*/ 9029 w 9029"/>
              <a:gd name="connsiteY1" fmla="*/ 526 h 10000"/>
              <a:gd name="connsiteX2" fmla="*/ 467 w 9029"/>
              <a:gd name="connsiteY2" fmla="*/ 10000 h 10000"/>
              <a:gd name="connsiteX3" fmla="*/ 0 w 9029"/>
              <a:gd name="connsiteY3" fmla="*/ 0 h 10000"/>
              <a:gd name="connsiteX0" fmla="*/ 0 w 11571"/>
              <a:gd name="connsiteY0" fmla="*/ 0 h 8527"/>
              <a:gd name="connsiteX1" fmla="*/ 10000 w 11571"/>
              <a:gd name="connsiteY1" fmla="*/ 526 h 8527"/>
              <a:gd name="connsiteX2" fmla="*/ 11571 w 11571"/>
              <a:gd name="connsiteY2" fmla="*/ 8527 h 8527"/>
              <a:gd name="connsiteX3" fmla="*/ 0 w 11571"/>
              <a:gd name="connsiteY3" fmla="*/ 0 h 8527"/>
              <a:gd name="connsiteX0" fmla="*/ 0 w 10000"/>
              <a:gd name="connsiteY0" fmla="*/ 0 h 10000"/>
              <a:gd name="connsiteX1" fmla="*/ 8642 w 10000"/>
              <a:gd name="connsiteY1" fmla="*/ 617 h 10000"/>
              <a:gd name="connsiteX2" fmla="*/ 10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000"/>
              <a:gd name="connsiteX1" fmla="*/ 8642 w 10000"/>
              <a:gd name="connsiteY1" fmla="*/ 617 h 10000"/>
              <a:gd name="connsiteX2" fmla="*/ 10000 w 10000"/>
              <a:gd name="connsiteY2" fmla="*/ 10000 h 10000"/>
              <a:gd name="connsiteX3" fmla="*/ 0 w 10000"/>
              <a:gd name="connsiteY3" fmla="*/ 0 h 10000"/>
              <a:gd name="connsiteX0" fmla="*/ 0 w 10258"/>
              <a:gd name="connsiteY0" fmla="*/ 0 h 10216"/>
              <a:gd name="connsiteX1" fmla="*/ 8900 w 10258"/>
              <a:gd name="connsiteY1" fmla="*/ 833 h 10216"/>
              <a:gd name="connsiteX2" fmla="*/ 10258 w 10258"/>
              <a:gd name="connsiteY2" fmla="*/ 10216 h 10216"/>
              <a:gd name="connsiteX3" fmla="*/ 0 w 10258"/>
              <a:gd name="connsiteY3" fmla="*/ 0 h 10216"/>
              <a:gd name="connsiteX0" fmla="*/ 0 w 9845"/>
              <a:gd name="connsiteY0" fmla="*/ 0 h 9892"/>
              <a:gd name="connsiteX1" fmla="*/ 8900 w 9845"/>
              <a:gd name="connsiteY1" fmla="*/ 833 h 9892"/>
              <a:gd name="connsiteX2" fmla="*/ 9845 w 9845"/>
              <a:gd name="connsiteY2" fmla="*/ 9892 h 9892"/>
              <a:gd name="connsiteX3" fmla="*/ 0 w 9845"/>
              <a:gd name="connsiteY3" fmla="*/ 0 h 9892"/>
              <a:gd name="connsiteX0" fmla="*/ 0 w 13079"/>
              <a:gd name="connsiteY0" fmla="*/ 0 h 10000"/>
              <a:gd name="connsiteX1" fmla="*/ 13079 w 13079"/>
              <a:gd name="connsiteY1" fmla="*/ 6926 h 10000"/>
              <a:gd name="connsiteX2" fmla="*/ 10000 w 13079"/>
              <a:gd name="connsiteY2" fmla="*/ 10000 h 10000"/>
              <a:gd name="connsiteX3" fmla="*/ 0 w 13079"/>
              <a:gd name="connsiteY3" fmla="*/ 0 h 10000"/>
              <a:gd name="connsiteX0" fmla="*/ 0 w 10247"/>
              <a:gd name="connsiteY0" fmla="*/ 0 h 10000"/>
              <a:gd name="connsiteX1" fmla="*/ 10247 w 10247"/>
              <a:gd name="connsiteY1" fmla="*/ 2724 h 10000"/>
              <a:gd name="connsiteX2" fmla="*/ 10000 w 10247"/>
              <a:gd name="connsiteY2" fmla="*/ 10000 h 10000"/>
              <a:gd name="connsiteX3" fmla="*/ 0 w 10247"/>
              <a:gd name="connsiteY3" fmla="*/ 0 h 10000"/>
              <a:gd name="connsiteX0" fmla="*/ 0 w 14758"/>
              <a:gd name="connsiteY0" fmla="*/ 0 h 10000"/>
              <a:gd name="connsiteX1" fmla="*/ 14758 w 14758"/>
              <a:gd name="connsiteY1" fmla="*/ 4170 h 10000"/>
              <a:gd name="connsiteX2" fmla="*/ 10000 w 14758"/>
              <a:gd name="connsiteY2" fmla="*/ 10000 h 10000"/>
              <a:gd name="connsiteX3" fmla="*/ 0 w 14758"/>
              <a:gd name="connsiteY3" fmla="*/ 0 h 10000"/>
              <a:gd name="connsiteX0" fmla="*/ 0 w 14758"/>
              <a:gd name="connsiteY0" fmla="*/ 0 h 10000"/>
              <a:gd name="connsiteX1" fmla="*/ 14758 w 14758"/>
              <a:gd name="connsiteY1" fmla="*/ 4170 h 10000"/>
              <a:gd name="connsiteX2" fmla="*/ 10000 w 14758"/>
              <a:gd name="connsiteY2" fmla="*/ 10000 h 10000"/>
              <a:gd name="connsiteX3" fmla="*/ 0 w 14758"/>
              <a:gd name="connsiteY3" fmla="*/ 0 h 10000"/>
              <a:gd name="connsiteX0" fmla="*/ 0 w 14758"/>
              <a:gd name="connsiteY0" fmla="*/ 0 h 10000"/>
              <a:gd name="connsiteX1" fmla="*/ 14758 w 14758"/>
              <a:gd name="connsiteY1" fmla="*/ 4170 h 10000"/>
              <a:gd name="connsiteX2" fmla="*/ 10000 w 14758"/>
              <a:gd name="connsiteY2" fmla="*/ 10000 h 10000"/>
              <a:gd name="connsiteX3" fmla="*/ 0 w 14758"/>
              <a:gd name="connsiteY3" fmla="*/ 0 h 10000"/>
              <a:gd name="connsiteX0" fmla="*/ 0 w 19793"/>
              <a:gd name="connsiteY0" fmla="*/ 2924 h 5830"/>
              <a:gd name="connsiteX1" fmla="*/ 19793 w 19793"/>
              <a:gd name="connsiteY1" fmla="*/ 0 h 5830"/>
              <a:gd name="connsiteX2" fmla="*/ 15035 w 19793"/>
              <a:gd name="connsiteY2" fmla="*/ 5830 h 5830"/>
              <a:gd name="connsiteX3" fmla="*/ 0 w 19793"/>
              <a:gd name="connsiteY3" fmla="*/ 2924 h 5830"/>
              <a:gd name="connsiteX0" fmla="*/ 0 w 10000"/>
              <a:gd name="connsiteY0" fmla="*/ 5015 h 9532"/>
              <a:gd name="connsiteX1" fmla="*/ 10000 w 10000"/>
              <a:gd name="connsiteY1" fmla="*/ 0 h 9532"/>
              <a:gd name="connsiteX2" fmla="*/ 5688 w 10000"/>
              <a:gd name="connsiteY2" fmla="*/ 9532 h 9532"/>
              <a:gd name="connsiteX3" fmla="*/ 0 w 10000"/>
              <a:gd name="connsiteY3" fmla="*/ 5015 h 9532"/>
              <a:gd name="connsiteX0" fmla="*/ 0 w 10053"/>
              <a:gd name="connsiteY0" fmla="*/ 5212 h 9951"/>
              <a:gd name="connsiteX1" fmla="*/ 10053 w 10053"/>
              <a:gd name="connsiteY1" fmla="*/ 0 h 9951"/>
              <a:gd name="connsiteX2" fmla="*/ 5688 w 10053"/>
              <a:gd name="connsiteY2" fmla="*/ 9951 h 9951"/>
              <a:gd name="connsiteX3" fmla="*/ 0 w 10053"/>
              <a:gd name="connsiteY3" fmla="*/ 5212 h 9951"/>
              <a:gd name="connsiteX0" fmla="*/ 1379 w 11379"/>
              <a:gd name="connsiteY0" fmla="*/ 5238 h 10194"/>
              <a:gd name="connsiteX1" fmla="*/ 11379 w 11379"/>
              <a:gd name="connsiteY1" fmla="*/ 0 h 10194"/>
              <a:gd name="connsiteX2" fmla="*/ 7037 w 11379"/>
              <a:gd name="connsiteY2" fmla="*/ 10000 h 10194"/>
              <a:gd name="connsiteX3" fmla="*/ 0 w 11379"/>
              <a:gd name="connsiteY3" fmla="*/ 9958 h 10194"/>
              <a:gd name="connsiteX4" fmla="*/ 1379 w 11379"/>
              <a:gd name="connsiteY4" fmla="*/ 5238 h 10194"/>
              <a:gd name="connsiteX0" fmla="*/ 1379 w 11379"/>
              <a:gd name="connsiteY0" fmla="*/ 5238 h 10000"/>
              <a:gd name="connsiteX1" fmla="*/ 11379 w 11379"/>
              <a:gd name="connsiteY1" fmla="*/ 0 h 10000"/>
              <a:gd name="connsiteX2" fmla="*/ 7037 w 11379"/>
              <a:gd name="connsiteY2" fmla="*/ 10000 h 10000"/>
              <a:gd name="connsiteX3" fmla="*/ 0 w 11379"/>
              <a:gd name="connsiteY3" fmla="*/ 9958 h 10000"/>
              <a:gd name="connsiteX4" fmla="*/ 1379 w 11379"/>
              <a:gd name="connsiteY4" fmla="*/ 5238 h 10000"/>
              <a:gd name="connsiteX0" fmla="*/ 1379 w 11379"/>
              <a:gd name="connsiteY0" fmla="*/ 5238 h 10000"/>
              <a:gd name="connsiteX1" fmla="*/ 11379 w 11379"/>
              <a:gd name="connsiteY1" fmla="*/ 0 h 10000"/>
              <a:gd name="connsiteX2" fmla="*/ 7037 w 11379"/>
              <a:gd name="connsiteY2" fmla="*/ 10000 h 10000"/>
              <a:gd name="connsiteX3" fmla="*/ 0 w 11379"/>
              <a:gd name="connsiteY3" fmla="*/ 9958 h 10000"/>
              <a:gd name="connsiteX4" fmla="*/ 1379 w 11379"/>
              <a:gd name="connsiteY4" fmla="*/ 5238 h 10000"/>
              <a:gd name="connsiteX0" fmla="*/ 0 w 13506"/>
              <a:gd name="connsiteY0" fmla="*/ 7014 h 10000"/>
              <a:gd name="connsiteX1" fmla="*/ 13506 w 13506"/>
              <a:gd name="connsiteY1" fmla="*/ 0 h 10000"/>
              <a:gd name="connsiteX2" fmla="*/ 9164 w 13506"/>
              <a:gd name="connsiteY2" fmla="*/ 10000 h 10000"/>
              <a:gd name="connsiteX3" fmla="*/ 2127 w 13506"/>
              <a:gd name="connsiteY3" fmla="*/ 9958 h 10000"/>
              <a:gd name="connsiteX4" fmla="*/ 0 w 13506"/>
              <a:gd name="connsiteY4" fmla="*/ 7014 h 10000"/>
              <a:gd name="connsiteX0" fmla="*/ 0 w 13506"/>
              <a:gd name="connsiteY0" fmla="*/ 7014 h 9959"/>
              <a:gd name="connsiteX1" fmla="*/ 13506 w 13506"/>
              <a:gd name="connsiteY1" fmla="*/ 0 h 9959"/>
              <a:gd name="connsiteX2" fmla="*/ 9153 w 13506"/>
              <a:gd name="connsiteY2" fmla="*/ 9959 h 9959"/>
              <a:gd name="connsiteX3" fmla="*/ 2127 w 13506"/>
              <a:gd name="connsiteY3" fmla="*/ 9958 h 9959"/>
              <a:gd name="connsiteX4" fmla="*/ 0 w 13506"/>
              <a:gd name="connsiteY4" fmla="*/ 7014 h 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06" h="9959">
                <a:moveTo>
                  <a:pt x="0" y="7014"/>
                </a:moveTo>
                <a:lnTo>
                  <a:pt x="13506" y="0"/>
                </a:lnTo>
                <a:lnTo>
                  <a:pt x="9153" y="9959"/>
                </a:lnTo>
                <a:lnTo>
                  <a:pt x="2127" y="9958"/>
                </a:lnTo>
                <a:lnTo>
                  <a:pt x="0" y="7014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13000">
                <a:schemeClr val="bg2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smtClean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419823" y="408352"/>
            <a:ext cx="4505205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19823" y="613503"/>
            <a:ext cx="4505205" cy="25926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419823" y="3581745"/>
            <a:ext cx="4505205" cy="189781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14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Add name, Title, Department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3612216" y="-736"/>
            <a:ext cx="5537577" cy="4991332"/>
          </a:xfrm>
          <a:custGeom>
            <a:avLst/>
            <a:gdLst>
              <a:gd name="connsiteX0" fmla="*/ 0 w 1879833"/>
              <a:gd name="connsiteY0" fmla="*/ 0 h 2823923"/>
              <a:gd name="connsiteX1" fmla="*/ 1879833 w 1879833"/>
              <a:gd name="connsiteY1" fmla="*/ 0 h 2823923"/>
              <a:gd name="connsiteX2" fmla="*/ 1879833 w 1879833"/>
              <a:gd name="connsiteY2" fmla="*/ 2823923 h 2823923"/>
              <a:gd name="connsiteX3" fmla="*/ 0 w 1879833"/>
              <a:gd name="connsiteY3" fmla="*/ 2823923 h 2823923"/>
              <a:gd name="connsiteX4" fmla="*/ 0 w 1879833"/>
              <a:gd name="connsiteY4" fmla="*/ 0 h 2823923"/>
              <a:gd name="connsiteX0" fmla="*/ 769717 w 2649550"/>
              <a:gd name="connsiteY0" fmla="*/ 0 h 4357568"/>
              <a:gd name="connsiteX1" fmla="*/ 2649550 w 2649550"/>
              <a:gd name="connsiteY1" fmla="*/ 0 h 4357568"/>
              <a:gd name="connsiteX2" fmla="*/ 2649550 w 2649550"/>
              <a:gd name="connsiteY2" fmla="*/ 2823923 h 4357568"/>
              <a:gd name="connsiteX3" fmla="*/ 0 w 2649550"/>
              <a:gd name="connsiteY3" fmla="*/ 4357568 h 4357568"/>
              <a:gd name="connsiteX4" fmla="*/ 769717 w 2649550"/>
              <a:gd name="connsiteY4" fmla="*/ 0 h 4357568"/>
              <a:gd name="connsiteX0" fmla="*/ 839165 w 2718998"/>
              <a:gd name="connsiteY0" fmla="*/ 0 h 4531189"/>
              <a:gd name="connsiteX1" fmla="*/ 2718998 w 2718998"/>
              <a:gd name="connsiteY1" fmla="*/ 0 h 4531189"/>
              <a:gd name="connsiteX2" fmla="*/ 2718998 w 2718998"/>
              <a:gd name="connsiteY2" fmla="*/ 2823923 h 4531189"/>
              <a:gd name="connsiteX3" fmla="*/ 0 w 2718998"/>
              <a:gd name="connsiteY3" fmla="*/ 4531189 h 4531189"/>
              <a:gd name="connsiteX4" fmla="*/ 839165 w 2718998"/>
              <a:gd name="connsiteY4" fmla="*/ 0 h 4531189"/>
              <a:gd name="connsiteX0" fmla="*/ 2883844 w 4763677"/>
              <a:gd name="connsiteY0" fmla="*/ 0 h 5162497"/>
              <a:gd name="connsiteX1" fmla="*/ 4763677 w 4763677"/>
              <a:gd name="connsiteY1" fmla="*/ 0 h 5162497"/>
              <a:gd name="connsiteX2" fmla="*/ 4763677 w 4763677"/>
              <a:gd name="connsiteY2" fmla="*/ 2823923 h 5162497"/>
              <a:gd name="connsiteX3" fmla="*/ 0 w 4763677"/>
              <a:gd name="connsiteY3" fmla="*/ 5162497 h 5162497"/>
              <a:gd name="connsiteX4" fmla="*/ 2883844 w 4763677"/>
              <a:gd name="connsiteY4" fmla="*/ 0 h 5162497"/>
              <a:gd name="connsiteX0" fmla="*/ 1703661 w 4763677"/>
              <a:gd name="connsiteY0" fmla="*/ 0 h 5162497"/>
              <a:gd name="connsiteX1" fmla="*/ 4763677 w 4763677"/>
              <a:gd name="connsiteY1" fmla="*/ 0 h 5162497"/>
              <a:gd name="connsiteX2" fmla="*/ 4763677 w 4763677"/>
              <a:gd name="connsiteY2" fmla="*/ 2823923 h 5162497"/>
              <a:gd name="connsiteX3" fmla="*/ 0 w 4763677"/>
              <a:gd name="connsiteY3" fmla="*/ 5162497 h 5162497"/>
              <a:gd name="connsiteX4" fmla="*/ 1703661 w 4763677"/>
              <a:gd name="connsiteY4" fmla="*/ 0 h 5162497"/>
              <a:gd name="connsiteX0" fmla="*/ 1703661 w 4773391"/>
              <a:gd name="connsiteY0" fmla="*/ 0 h 5162497"/>
              <a:gd name="connsiteX1" fmla="*/ 4763677 w 4773391"/>
              <a:gd name="connsiteY1" fmla="*/ 0 h 5162497"/>
              <a:gd name="connsiteX2" fmla="*/ 4773391 w 4773391"/>
              <a:gd name="connsiteY2" fmla="*/ 1130320 h 5162497"/>
              <a:gd name="connsiteX3" fmla="*/ 0 w 4773391"/>
              <a:gd name="connsiteY3" fmla="*/ 5162497 h 5162497"/>
              <a:gd name="connsiteX4" fmla="*/ 1703661 w 4773391"/>
              <a:gd name="connsiteY4" fmla="*/ 0 h 5162497"/>
              <a:gd name="connsiteX0" fmla="*/ 1703661 w 4768535"/>
              <a:gd name="connsiteY0" fmla="*/ 0 h 5162497"/>
              <a:gd name="connsiteX1" fmla="*/ 4763677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1703661 w 4768535"/>
              <a:gd name="connsiteY0" fmla="*/ 0 h 5162497"/>
              <a:gd name="connsiteX1" fmla="*/ 2641291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1703661 w 4768535"/>
              <a:gd name="connsiteY0" fmla="*/ 0 h 5162497"/>
              <a:gd name="connsiteX1" fmla="*/ 2641291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1703661 w 4768535"/>
              <a:gd name="connsiteY0" fmla="*/ 0 h 5162497"/>
              <a:gd name="connsiteX1" fmla="*/ 2641291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1703661 w 4768535"/>
              <a:gd name="connsiteY0" fmla="*/ 0 h 5162497"/>
              <a:gd name="connsiteX1" fmla="*/ 3243524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722604 w 3787478"/>
              <a:gd name="connsiteY0" fmla="*/ 0 h 4950038"/>
              <a:gd name="connsiteX1" fmla="*/ 2262467 w 3787478"/>
              <a:gd name="connsiteY1" fmla="*/ 0 h 4950038"/>
              <a:gd name="connsiteX2" fmla="*/ 3787478 w 3787478"/>
              <a:gd name="connsiteY2" fmla="*/ 3631268 h 4950038"/>
              <a:gd name="connsiteX3" fmla="*/ 0 w 3787478"/>
              <a:gd name="connsiteY3" fmla="*/ 4950038 h 4950038"/>
              <a:gd name="connsiteX4" fmla="*/ 722604 w 3787478"/>
              <a:gd name="connsiteY4" fmla="*/ 0 h 4950038"/>
              <a:gd name="connsiteX0" fmla="*/ 1761942 w 3787478"/>
              <a:gd name="connsiteY0" fmla="*/ 0 h 4950038"/>
              <a:gd name="connsiteX1" fmla="*/ 2262467 w 3787478"/>
              <a:gd name="connsiteY1" fmla="*/ 0 h 4950038"/>
              <a:gd name="connsiteX2" fmla="*/ 3787478 w 3787478"/>
              <a:gd name="connsiteY2" fmla="*/ 3631268 h 4950038"/>
              <a:gd name="connsiteX3" fmla="*/ 0 w 3787478"/>
              <a:gd name="connsiteY3" fmla="*/ 4950038 h 4950038"/>
              <a:gd name="connsiteX4" fmla="*/ 1761942 w 3787478"/>
              <a:gd name="connsiteY4" fmla="*/ 0 h 4950038"/>
              <a:gd name="connsiteX0" fmla="*/ 2621581 w 4647117"/>
              <a:gd name="connsiteY0" fmla="*/ 0 h 5235340"/>
              <a:gd name="connsiteX1" fmla="*/ 3122106 w 4647117"/>
              <a:gd name="connsiteY1" fmla="*/ 0 h 5235340"/>
              <a:gd name="connsiteX2" fmla="*/ 4647117 w 4647117"/>
              <a:gd name="connsiteY2" fmla="*/ 3631268 h 5235340"/>
              <a:gd name="connsiteX3" fmla="*/ 0 w 4647117"/>
              <a:gd name="connsiteY3" fmla="*/ 5235340 h 5235340"/>
              <a:gd name="connsiteX4" fmla="*/ 2621581 w 4647117"/>
              <a:gd name="connsiteY4" fmla="*/ 0 h 523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7117" h="5235340">
                <a:moveTo>
                  <a:pt x="2621581" y="0"/>
                </a:moveTo>
                <a:lnTo>
                  <a:pt x="3122106" y="0"/>
                </a:lnTo>
                <a:lnTo>
                  <a:pt x="4647117" y="3631268"/>
                </a:lnTo>
                <a:lnTo>
                  <a:pt x="0" y="5235340"/>
                </a:lnTo>
                <a:lnTo>
                  <a:pt x="2621581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 lIns="2016000" tIns="2664000" rIns="2016000">
            <a:normAutofit/>
          </a:bodyPr>
          <a:lstStyle>
            <a:lvl1pPr marL="0" indent="0" algn="ctr">
              <a:buNone/>
              <a:defRPr sz="6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US" dirty="0" smtClean="0"/>
              <a:t>ADD IMAGE BY CLICKING ICON</a:t>
            </a:r>
          </a:p>
        </p:txBody>
      </p:sp>
    </p:spTree>
    <p:extLst>
      <p:ext uri="{BB962C8B-B14F-4D97-AF65-F5344CB8AC3E}">
        <p14:creationId xmlns:p14="http://schemas.microsoft.com/office/powerpoint/2010/main" val="211832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7506182" y="-1852"/>
            <a:ext cx="1638021" cy="1355232"/>
            <a:chOff x="2170252" y="-1851"/>
            <a:chExt cx="6970519" cy="4477377"/>
          </a:xfrm>
        </p:grpSpPr>
        <p:sp>
          <p:nvSpPr>
            <p:cNvPr id="24" name="Flowchart: Merge 5"/>
            <p:cNvSpPr/>
            <p:nvPr userDrawn="1"/>
          </p:nvSpPr>
          <p:spPr>
            <a:xfrm>
              <a:off x="4386806" y="580759"/>
              <a:ext cx="4208722" cy="3894767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21338"/>
                <a:gd name="connsiteY0" fmla="*/ 9053 h 14891"/>
                <a:gd name="connsiteX1" fmla="*/ 10133 w 21338"/>
                <a:gd name="connsiteY1" fmla="*/ 0 h 14891"/>
                <a:gd name="connsiteX2" fmla="*/ 21338 w 21338"/>
                <a:gd name="connsiteY2" fmla="*/ 14891 h 14891"/>
                <a:gd name="connsiteX3" fmla="*/ 0 w 21338"/>
                <a:gd name="connsiteY3" fmla="*/ 9053 h 1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38" h="14891">
                  <a:moveTo>
                    <a:pt x="0" y="9053"/>
                  </a:moveTo>
                  <a:lnTo>
                    <a:pt x="10133" y="0"/>
                  </a:lnTo>
                  <a:lnTo>
                    <a:pt x="21338" y="14891"/>
                  </a:lnTo>
                  <a:lnTo>
                    <a:pt x="0" y="9053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80000">
                  <a:schemeClr val="bg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  <p:sp>
          <p:nvSpPr>
            <p:cNvPr id="25" name="Flowchart: Merge 5"/>
            <p:cNvSpPr/>
            <p:nvPr userDrawn="1"/>
          </p:nvSpPr>
          <p:spPr>
            <a:xfrm>
              <a:off x="2170252" y="0"/>
              <a:ext cx="4203690" cy="206034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0182"/>
                <a:gd name="connsiteY0" fmla="*/ 0 h 9404"/>
                <a:gd name="connsiteX1" fmla="*/ 10182 w 10182"/>
                <a:gd name="connsiteY1" fmla="*/ 2683 h 9404"/>
                <a:gd name="connsiteX2" fmla="*/ 7093 w 10182"/>
                <a:gd name="connsiteY2" fmla="*/ 9404 h 9404"/>
                <a:gd name="connsiteX3" fmla="*/ 0 w 10182"/>
                <a:gd name="connsiteY3" fmla="*/ 0 h 9404"/>
                <a:gd name="connsiteX0" fmla="*/ 0 w 10000"/>
                <a:gd name="connsiteY0" fmla="*/ 0 h 10259"/>
                <a:gd name="connsiteX1" fmla="*/ 10000 w 10000"/>
                <a:gd name="connsiteY1" fmla="*/ 2853 h 10259"/>
                <a:gd name="connsiteX2" fmla="*/ 7048 w 10000"/>
                <a:gd name="connsiteY2" fmla="*/ 10259 h 10259"/>
                <a:gd name="connsiteX3" fmla="*/ 0 w 10000"/>
                <a:gd name="connsiteY3" fmla="*/ 0 h 10259"/>
                <a:gd name="connsiteX0" fmla="*/ 0 w 9977"/>
                <a:gd name="connsiteY0" fmla="*/ 0 h 10259"/>
                <a:gd name="connsiteX1" fmla="*/ 9977 w 9977"/>
                <a:gd name="connsiteY1" fmla="*/ 2936 h 10259"/>
                <a:gd name="connsiteX2" fmla="*/ 7048 w 9977"/>
                <a:gd name="connsiteY2" fmla="*/ 10259 h 10259"/>
                <a:gd name="connsiteX3" fmla="*/ 0 w 9977"/>
                <a:gd name="connsiteY3" fmla="*/ 0 h 1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77" h="10259">
                  <a:moveTo>
                    <a:pt x="0" y="0"/>
                  </a:moveTo>
                  <a:lnTo>
                    <a:pt x="9977" y="2936"/>
                  </a:lnTo>
                  <a:lnTo>
                    <a:pt x="7048" y="10259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80000">
                  <a:schemeClr val="bg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  <p:sp>
          <p:nvSpPr>
            <p:cNvPr id="26" name="Flowchart: Merge 5"/>
            <p:cNvSpPr/>
            <p:nvPr userDrawn="1"/>
          </p:nvSpPr>
          <p:spPr>
            <a:xfrm>
              <a:off x="6373196" y="-1851"/>
              <a:ext cx="2767575" cy="170153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0056"/>
                <a:gd name="connsiteY0" fmla="*/ 7019 h 17019"/>
                <a:gd name="connsiteX1" fmla="*/ 10056 w 10056"/>
                <a:gd name="connsiteY1" fmla="*/ 0 h 17019"/>
                <a:gd name="connsiteX2" fmla="*/ 7247 w 10056"/>
                <a:gd name="connsiteY2" fmla="*/ 17019 h 17019"/>
                <a:gd name="connsiteX3" fmla="*/ 0 w 10056"/>
                <a:gd name="connsiteY3" fmla="*/ 7019 h 17019"/>
                <a:gd name="connsiteX0" fmla="*/ 0 w 13890"/>
                <a:gd name="connsiteY0" fmla="*/ 7019 h 15501"/>
                <a:gd name="connsiteX1" fmla="*/ 10056 w 13890"/>
                <a:gd name="connsiteY1" fmla="*/ 0 h 15501"/>
                <a:gd name="connsiteX2" fmla="*/ 13890 w 13890"/>
                <a:gd name="connsiteY2" fmla="*/ 15501 h 15501"/>
                <a:gd name="connsiteX3" fmla="*/ 0 w 13890"/>
                <a:gd name="connsiteY3" fmla="*/ 7019 h 15501"/>
                <a:gd name="connsiteX0" fmla="*/ 0 w 11079"/>
                <a:gd name="connsiteY0" fmla="*/ 21409 h 21409"/>
                <a:gd name="connsiteX1" fmla="*/ 7245 w 11079"/>
                <a:gd name="connsiteY1" fmla="*/ 0 h 21409"/>
                <a:gd name="connsiteX2" fmla="*/ 11079 w 11079"/>
                <a:gd name="connsiteY2" fmla="*/ 15501 h 21409"/>
                <a:gd name="connsiteX3" fmla="*/ 0 w 11079"/>
                <a:gd name="connsiteY3" fmla="*/ 21409 h 21409"/>
                <a:gd name="connsiteX0" fmla="*/ 0 w 7932"/>
                <a:gd name="connsiteY0" fmla="*/ 21409 h 21409"/>
                <a:gd name="connsiteX1" fmla="*/ 7245 w 7932"/>
                <a:gd name="connsiteY1" fmla="*/ 0 h 21409"/>
                <a:gd name="connsiteX2" fmla="*/ 7932 w 7932"/>
                <a:gd name="connsiteY2" fmla="*/ 21382 h 21409"/>
                <a:gd name="connsiteX3" fmla="*/ 0 w 7932"/>
                <a:gd name="connsiteY3" fmla="*/ 21409 h 21409"/>
                <a:gd name="connsiteX0" fmla="*/ 0 w 6544"/>
                <a:gd name="connsiteY0" fmla="*/ 10000 h 10000"/>
                <a:gd name="connsiteX1" fmla="*/ 5678 w 6544"/>
                <a:gd name="connsiteY1" fmla="*/ 0 h 10000"/>
                <a:gd name="connsiteX2" fmla="*/ 6544 w 6544"/>
                <a:gd name="connsiteY2" fmla="*/ 9987 h 10000"/>
                <a:gd name="connsiteX3" fmla="*/ 0 w 6544"/>
                <a:gd name="connsiteY3" fmla="*/ 10000 h 10000"/>
                <a:gd name="connsiteX0" fmla="*/ 0 w 10781"/>
                <a:gd name="connsiteY0" fmla="*/ 10000 h 10000"/>
                <a:gd name="connsiteX1" fmla="*/ 8677 w 10781"/>
                <a:gd name="connsiteY1" fmla="*/ 0 h 10000"/>
                <a:gd name="connsiteX2" fmla="*/ 10781 w 10781"/>
                <a:gd name="connsiteY2" fmla="*/ 9443 h 10000"/>
                <a:gd name="connsiteX3" fmla="*/ 0 w 10781"/>
                <a:gd name="connsiteY3" fmla="*/ 10000 h 10000"/>
                <a:gd name="connsiteX0" fmla="*/ 0 w 9973"/>
                <a:gd name="connsiteY0" fmla="*/ 10000 h 10000"/>
                <a:gd name="connsiteX1" fmla="*/ 8677 w 9973"/>
                <a:gd name="connsiteY1" fmla="*/ 0 h 10000"/>
                <a:gd name="connsiteX2" fmla="*/ 9973 w 9973"/>
                <a:gd name="connsiteY2" fmla="*/ 10000 h 10000"/>
                <a:gd name="connsiteX3" fmla="*/ 0 w 9973"/>
                <a:gd name="connsiteY3" fmla="*/ 10000 h 10000"/>
                <a:gd name="connsiteX0" fmla="*/ 0 w 21247"/>
                <a:gd name="connsiteY0" fmla="*/ 10658 h 10658"/>
                <a:gd name="connsiteX1" fmla="*/ 21236 w 21247"/>
                <a:gd name="connsiteY1" fmla="*/ 0 h 10658"/>
                <a:gd name="connsiteX2" fmla="*/ 10000 w 21247"/>
                <a:gd name="connsiteY2" fmla="*/ 10658 h 10658"/>
                <a:gd name="connsiteX3" fmla="*/ 0 w 21247"/>
                <a:gd name="connsiteY3" fmla="*/ 10658 h 10658"/>
                <a:gd name="connsiteX0" fmla="*/ 0 w 21236"/>
                <a:gd name="connsiteY0" fmla="*/ 10658 h 10658"/>
                <a:gd name="connsiteX1" fmla="*/ 21236 w 21236"/>
                <a:gd name="connsiteY1" fmla="*/ 0 h 10658"/>
                <a:gd name="connsiteX2" fmla="*/ 10000 w 21236"/>
                <a:gd name="connsiteY2" fmla="*/ 10658 h 10658"/>
                <a:gd name="connsiteX3" fmla="*/ 0 w 21236"/>
                <a:gd name="connsiteY3" fmla="*/ 10658 h 10658"/>
                <a:gd name="connsiteX0" fmla="*/ 0 w 21236"/>
                <a:gd name="connsiteY0" fmla="*/ 10658 h 10658"/>
                <a:gd name="connsiteX1" fmla="*/ 21236 w 21236"/>
                <a:gd name="connsiteY1" fmla="*/ 0 h 10658"/>
                <a:gd name="connsiteX2" fmla="*/ 10000 w 21236"/>
                <a:gd name="connsiteY2" fmla="*/ 10658 h 10658"/>
                <a:gd name="connsiteX3" fmla="*/ 0 w 21236"/>
                <a:gd name="connsiteY3" fmla="*/ 10658 h 10658"/>
                <a:gd name="connsiteX0" fmla="*/ 0 w 12591"/>
                <a:gd name="connsiteY0" fmla="*/ 1228 h 10658"/>
                <a:gd name="connsiteX1" fmla="*/ 12591 w 12591"/>
                <a:gd name="connsiteY1" fmla="*/ 0 h 10658"/>
                <a:gd name="connsiteX2" fmla="*/ 1355 w 12591"/>
                <a:gd name="connsiteY2" fmla="*/ 10658 h 10658"/>
                <a:gd name="connsiteX3" fmla="*/ 0 w 12591"/>
                <a:gd name="connsiteY3" fmla="*/ 1228 h 10658"/>
                <a:gd name="connsiteX0" fmla="*/ 0 w 12591"/>
                <a:gd name="connsiteY0" fmla="*/ 1228 h 3443"/>
                <a:gd name="connsiteX1" fmla="*/ 12591 w 12591"/>
                <a:gd name="connsiteY1" fmla="*/ 0 h 3443"/>
                <a:gd name="connsiteX2" fmla="*/ 4138 w 12591"/>
                <a:gd name="connsiteY2" fmla="*/ 3443 h 3443"/>
                <a:gd name="connsiteX3" fmla="*/ 0 w 12591"/>
                <a:gd name="connsiteY3" fmla="*/ 1228 h 3443"/>
                <a:gd name="connsiteX0" fmla="*/ 0 w 10238"/>
                <a:gd name="connsiteY0" fmla="*/ 3567 h 10662"/>
                <a:gd name="connsiteX1" fmla="*/ 10000 w 10238"/>
                <a:gd name="connsiteY1" fmla="*/ 0 h 10662"/>
                <a:gd name="connsiteX2" fmla="*/ 10238 w 10238"/>
                <a:gd name="connsiteY2" fmla="*/ 10662 h 10662"/>
                <a:gd name="connsiteX3" fmla="*/ 0 w 10238"/>
                <a:gd name="connsiteY3" fmla="*/ 3567 h 10662"/>
                <a:gd name="connsiteX0" fmla="*/ 0 w 10277"/>
                <a:gd name="connsiteY0" fmla="*/ 3677 h 10772"/>
                <a:gd name="connsiteX1" fmla="*/ 10257 w 10277"/>
                <a:gd name="connsiteY1" fmla="*/ 0 h 10772"/>
                <a:gd name="connsiteX2" fmla="*/ 10238 w 10277"/>
                <a:gd name="connsiteY2" fmla="*/ 10772 h 10772"/>
                <a:gd name="connsiteX3" fmla="*/ 0 w 10277"/>
                <a:gd name="connsiteY3" fmla="*/ 3677 h 10772"/>
                <a:gd name="connsiteX0" fmla="*/ 0 w 10257"/>
                <a:gd name="connsiteY0" fmla="*/ 3677 h 10772"/>
                <a:gd name="connsiteX1" fmla="*/ 10257 w 10257"/>
                <a:gd name="connsiteY1" fmla="*/ 0 h 10772"/>
                <a:gd name="connsiteX2" fmla="*/ 10238 w 10257"/>
                <a:gd name="connsiteY2" fmla="*/ 10772 h 10772"/>
                <a:gd name="connsiteX3" fmla="*/ 0 w 10257"/>
                <a:gd name="connsiteY3" fmla="*/ 3677 h 10772"/>
                <a:gd name="connsiteX0" fmla="*/ 0 w 10257"/>
                <a:gd name="connsiteY0" fmla="*/ 3677 h 10772"/>
                <a:gd name="connsiteX1" fmla="*/ 8511 w 10257"/>
                <a:gd name="connsiteY1" fmla="*/ 49 h 10772"/>
                <a:gd name="connsiteX2" fmla="*/ 10257 w 10257"/>
                <a:gd name="connsiteY2" fmla="*/ 0 h 10772"/>
                <a:gd name="connsiteX3" fmla="*/ 10238 w 10257"/>
                <a:gd name="connsiteY3" fmla="*/ 10772 h 10772"/>
                <a:gd name="connsiteX4" fmla="*/ 0 w 10257"/>
                <a:gd name="connsiteY4" fmla="*/ 3677 h 10772"/>
                <a:gd name="connsiteX0" fmla="*/ 0 w 10259"/>
                <a:gd name="connsiteY0" fmla="*/ 3677 h 10809"/>
                <a:gd name="connsiteX1" fmla="*/ 8511 w 10259"/>
                <a:gd name="connsiteY1" fmla="*/ 49 h 10809"/>
                <a:gd name="connsiteX2" fmla="*/ 10257 w 10259"/>
                <a:gd name="connsiteY2" fmla="*/ 0 h 10809"/>
                <a:gd name="connsiteX3" fmla="*/ 10259 w 10259"/>
                <a:gd name="connsiteY3" fmla="*/ 10809 h 10809"/>
                <a:gd name="connsiteX4" fmla="*/ 0 w 10259"/>
                <a:gd name="connsiteY4" fmla="*/ 3677 h 10809"/>
                <a:gd name="connsiteX0" fmla="*/ 0 w 10259"/>
                <a:gd name="connsiteY0" fmla="*/ 3677 h 10809"/>
                <a:gd name="connsiteX1" fmla="*/ 8511 w 10259"/>
                <a:gd name="connsiteY1" fmla="*/ 49 h 10809"/>
                <a:gd name="connsiteX2" fmla="*/ 10257 w 10259"/>
                <a:gd name="connsiteY2" fmla="*/ 0 h 10809"/>
                <a:gd name="connsiteX3" fmla="*/ 10259 w 10259"/>
                <a:gd name="connsiteY3" fmla="*/ 10809 h 10809"/>
                <a:gd name="connsiteX4" fmla="*/ 0 w 10259"/>
                <a:gd name="connsiteY4" fmla="*/ 3677 h 10809"/>
                <a:gd name="connsiteX0" fmla="*/ 0 w 10323"/>
                <a:gd name="connsiteY0" fmla="*/ 3714 h 10809"/>
                <a:gd name="connsiteX1" fmla="*/ 8575 w 10323"/>
                <a:gd name="connsiteY1" fmla="*/ 49 h 10809"/>
                <a:gd name="connsiteX2" fmla="*/ 10321 w 10323"/>
                <a:gd name="connsiteY2" fmla="*/ 0 h 10809"/>
                <a:gd name="connsiteX3" fmla="*/ 10323 w 10323"/>
                <a:gd name="connsiteY3" fmla="*/ 10809 h 10809"/>
                <a:gd name="connsiteX4" fmla="*/ 0 w 10323"/>
                <a:gd name="connsiteY4" fmla="*/ 3714 h 10809"/>
                <a:gd name="connsiteX0" fmla="*/ 0 w 10208"/>
                <a:gd name="connsiteY0" fmla="*/ 3714 h 10809"/>
                <a:gd name="connsiteX1" fmla="*/ 8460 w 10208"/>
                <a:gd name="connsiteY1" fmla="*/ 49 h 10809"/>
                <a:gd name="connsiteX2" fmla="*/ 10206 w 10208"/>
                <a:gd name="connsiteY2" fmla="*/ 0 h 10809"/>
                <a:gd name="connsiteX3" fmla="*/ 10208 w 10208"/>
                <a:gd name="connsiteY3" fmla="*/ 10809 h 10809"/>
                <a:gd name="connsiteX4" fmla="*/ 0 w 10208"/>
                <a:gd name="connsiteY4" fmla="*/ 3714 h 10809"/>
                <a:gd name="connsiteX0" fmla="*/ 0 w 10261"/>
                <a:gd name="connsiteY0" fmla="*/ 3759 h 10809"/>
                <a:gd name="connsiteX1" fmla="*/ 8513 w 10261"/>
                <a:gd name="connsiteY1" fmla="*/ 49 h 10809"/>
                <a:gd name="connsiteX2" fmla="*/ 10259 w 10261"/>
                <a:gd name="connsiteY2" fmla="*/ 0 h 10809"/>
                <a:gd name="connsiteX3" fmla="*/ 10261 w 10261"/>
                <a:gd name="connsiteY3" fmla="*/ 10809 h 10809"/>
                <a:gd name="connsiteX4" fmla="*/ 0 w 10261"/>
                <a:gd name="connsiteY4" fmla="*/ 3759 h 10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1" h="10809">
                  <a:moveTo>
                    <a:pt x="0" y="3759"/>
                  </a:moveTo>
                  <a:cubicBezTo>
                    <a:pt x="2015" y="3027"/>
                    <a:pt x="6498" y="781"/>
                    <a:pt x="8513" y="49"/>
                  </a:cubicBezTo>
                  <a:lnTo>
                    <a:pt x="10259" y="0"/>
                  </a:lnTo>
                  <a:cubicBezTo>
                    <a:pt x="10249" y="5386"/>
                    <a:pt x="10260" y="5404"/>
                    <a:pt x="10261" y="10809"/>
                  </a:cubicBezTo>
                  <a:lnTo>
                    <a:pt x="0" y="375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4000">
                  <a:schemeClr val="bg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MSEsG 4 JULY 2013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First Interim Report - Legal 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2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19820" y="1460740"/>
            <a:ext cx="8304363" cy="1318562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611313" indent="-171450">
              <a:buClr>
                <a:schemeClr val="accent3"/>
              </a:buClr>
              <a:buFont typeface="Arial" pitchFamily="34" charset="0"/>
              <a:buChar char="•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29"/>
          </p:nvPr>
        </p:nvSpPr>
        <p:spPr>
          <a:xfrm>
            <a:off x="442547" y="2965684"/>
            <a:ext cx="8304363" cy="1328817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611313" indent="-171450">
              <a:buClr>
                <a:schemeClr val="accent3"/>
              </a:buClr>
              <a:buFont typeface="Arial" pitchFamily="34" charset="0"/>
              <a:buChar char="•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931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7506182" y="-1852"/>
            <a:ext cx="1638021" cy="1355232"/>
            <a:chOff x="2170252" y="-1851"/>
            <a:chExt cx="6970519" cy="4477377"/>
          </a:xfrm>
        </p:grpSpPr>
        <p:sp>
          <p:nvSpPr>
            <p:cNvPr id="25" name="Flowchart: Merge 5"/>
            <p:cNvSpPr/>
            <p:nvPr userDrawn="1"/>
          </p:nvSpPr>
          <p:spPr>
            <a:xfrm>
              <a:off x="4386806" y="580759"/>
              <a:ext cx="4208722" cy="3894767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21338"/>
                <a:gd name="connsiteY0" fmla="*/ 9053 h 14891"/>
                <a:gd name="connsiteX1" fmla="*/ 10133 w 21338"/>
                <a:gd name="connsiteY1" fmla="*/ 0 h 14891"/>
                <a:gd name="connsiteX2" fmla="*/ 21338 w 21338"/>
                <a:gd name="connsiteY2" fmla="*/ 14891 h 14891"/>
                <a:gd name="connsiteX3" fmla="*/ 0 w 21338"/>
                <a:gd name="connsiteY3" fmla="*/ 9053 h 1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38" h="14891">
                  <a:moveTo>
                    <a:pt x="0" y="9053"/>
                  </a:moveTo>
                  <a:lnTo>
                    <a:pt x="10133" y="0"/>
                  </a:lnTo>
                  <a:lnTo>
                    <a:pt x="21338" y="14891"/>
                  </a:lnTo>
                  <a:lnTo>
                    <a:pt x="0" y="9053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80000">
                  <a:schemeClr val="bg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  <p:sp>
          <p:nvSpPr>
            <p:cNvPr id="26" name="Flowchart: Merge 5"/>
            <p:cNvSpPr/>
            <p:nvPr userDrawn="1"/>
          </p:nvSpPr>
          <p:spPr>
            <a:xfrm>
              <a:off x="2170252" y="0"/>
              <a:ext cx="4203690" cy="206034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0182"/>
                <a:gd name="connsiteY0" fmla="*/ 0 h 9404"/>
                <a:gd name="connsiteX1" fmla="*/ 10182 w 10182"/>
                <a:gd name="connsiteY1" fmla="*/ 2683 h 9404"/>
                <a:gd name="connsiteX2" fmla="*/ 7093 w 10182"/>
                <a:gd name="connsiteY2" fmla="*/ 9404 h 9404"/>
                <a:gd name="connsiteX3" fmla="*/ 0 w 10182"/>
                <a:gd name="connsiteY3" fmla="*/ 0 h 9404"/>
                <a:gd name="connsiteX0" fmla="*/ 0 w 10000"/>
                <a:gd name="connsiteY0" fmla="*/ 0 h 10259"/>
                <a:gd name="connsiteX1" fmla="*/ 10000 w 10000"/>
                <a:gd name="connsiteY1" fmla="*/ 2853 h 10259"/>
                <a:gd name="connsiteX2" fmla="*/ 7048 w 10000"/>
                <a:gd name="connsiteY2" fmla="*/ 10259 h 10259"/>
                <a:gd name="connsiteX3" fmla="*/ 0 w 10000"/>
                <a:gd name="connsiteY3" fmla="*/ 0 h 10259"/>
                <a:gd name="connsiteX0" fmla="*/ 0 w 9977"/>
                <a:gd name="connsiteY0" fmla="*/ 0 h 10259"/>
                <a:gd name="connsiteX1" fmla="*/ 9977 w 9977"/>
                <a:gd name="connsiteY1" fmla="*/ 2936 h 10259"/>
                <a:gd name="connsiteX2" fmla="*/ 7048 w 9977"/>
                <a:gd name="connsiteY2" fmla="*/ 10259 h 10259"/>
                <a:gd name="connsiteX3" fmla="*/ 0 w 9977"/>
                <a:gd name="connsiteY3" fmla="*/ 0 h 1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77" h="10259">
                  <a:moveTo>
                    <a:pt x="0" y="0"/>
                  </a:moveTo>
                  <a:lnTo>
                    <a:pt x="9977" y="2936"/>
                  </a:lnTo>
                  <a:lnTo>
                    <a:pt x="7048" y="10259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80000">
                  <a:schemeClr val="bg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  <p:sp>
          <p:nvSpPr>
            <p:cNvPr id="27" name="Flowchart: Merge 5"/>
            <p:cNvSpPr/>
            <p:nvPr userDrawn="1"/>
          </p:nvSpPr>
          <p:spPr>
            <a:xfrm>
              <a:off x="6373196" y="-1851"/>
              <a:ext cx="2767575" cy="170153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0056"/>
                <a:gd name="connsiteY0" fmla="*/ 7019 h 17019"/>
                <a:gd name="connsiteX1" fmla="*/ 10056 w 10056"/>
                <a:gd name="connsiteY1" fmla="*/ 0 h 17019"/>
                <a:gd name="connsiteX2" fmla="*/ 7247 w 10056"/>
                <a:gd name="connsiteY2" fmla="*/ 17019 h 17019"/>
                <a:gd name="connsiteX3" fmla="*/ 0 w 10056"/>
                <a:gd name="connsiteY3" fmla="*/ 7019 h 17019"/>
                <a:gd name="connsiteX0" fmla="*/ 0 w 13890"/>
                <a:gd name="connsiteY0" fmla="*/ 7019 h 15501"/>
                <a:gd name="connsiteX1" fmla="*/ 10056 w 13890"/>
                <a:gd name="connsiteY1" fmla="*/ 0 h 15501"/>
                <a:gd name="connsiteX2" fmla="*/ 13890 w 13890"/>
                <a:gd name="connsiteY2" fmla="*/ 15501 h 15501"/>
                <a:gd name="connsiteX3" fmla="*/ 0 w 13890"/>
                <a:gd name="connsiteY3" fmla="*/ 7019 h 15501"/>
                <a:gd name="connsiteX0" fmla="*/ 0 w 11079"/>
                <a:gd name="connsiteY0" fmla="*/ 21409 h 21409"/>
                <a:gd name="connsiteX1" fmla="*/ 7245 w 11079"/>
                <a:gd name="connsiteY1" fmla="*/ 0 h 21409"/>
                <a:gd name="connsiteX2" fmla="*/ 11079 w 11079"/>
                <a:gd name="connsiteY2" fmla="*/ 15501 h 21409"/>
                <a:gd name="connsiteX3" fmla="*/ 0 w 11079"/>
                <a:gd name="connsiteY3" fmla="*/ 21409 h 21409"/>
                <a:gd name="connsiteX0" fmla="*/ 0 w 7932"/>
                <a:gd name="connsiteY0" fmla="*/ 21409 h 21409"/>
                <a:gd name="connsiteX1" fmla="*/ 7245 w 7932"/>
                <a:gd name="connsiteY1" fmla="*/ 0 h 21409"/>
                <a:gd name="connsiteX2" fmla="*/ 7932 w 7932"/>
                <a:gd name="connsiteY2" fmla="*/ 21382 h 21409"/>
                <a:gd name="connsiteX3" fmla="*/ 0 w 7932"/>
                <a:gd name="connsiteY3" fmla="*/ 21409 h 21409"/>
                <a:gd name="connsiteX0" fmla="*/ 0 w 6544"/>
                <a:gd name="connsiteY0" fmla="*/ 10000 h 10000"/>
                <a:gd name="connsiteX1" fmla="*/ 5678 w 6544"/>
                <a:gd name="connsiteY1" fmla="*/ 0 h 10000"/>
                <a:gd name="connsiteX2" fmla="*/ 6544 w 6544"/>
                <a:gd name="connsiteY2" fmla="*/ 9987 h 10000"/>
                <a:gd name="connsiteX3" fmla="*/ 0 w 6544"/>
                <a:gd name="connsiteY3" fmla="*/ 10000 h 10000"/>
                <a:gd name="connsiteX0" fmla="*/ 0 w 10781"/>
                <a:gd name="connsiteY0" fmla="*/ 10000 h 10000"/>
                <a:gd name="connsiteX1" fmla="*/ 8677 w 10781"/>
                <a:gd name="connsiteY1" fmla="*/ 0 h 10000"/>
                <a:gd name="connsiteX2" fmla="*/ 10781 w 10781"/>
                <a:gd name="connsiteY2" fmla="*/ 9443 h 10000"/>
                <a:gd name="connsiteX3" fmla="*/ 0 w 10781"/>
                <a:gd name="connsiteY3" fmla="*/ 10000 h 10000"/>
                <a:gd name="connsiteX0" fmla="*/ 0 w 9973"/>
                <a:gd name="connsiteY0" fmla="*/ 10000 h 10000"/>
                <a:gd name="connsiteX1" fmla="*/ 8677 w 9973"/>
                <a:gd name="connsiteY1" fmla="*/ 0 h 10000"/>
                <a:gd name="connsiteX2" fmla="*/ 9973 w 9973"/>
                <a:gd name="connsiteY2" fmla="*/ 10000 h 10000"/>
                <a:gd name="connsiteX3" fmla="*/ 0 w 9973"/>
                <a:gd name="connsiteY3" fmla="*/ 10000 h 10000"/>
                <a:gd name="connsiteX0" fmla="*/ 0 w 21247"/>
                <a:gd name="connsiteY0" fmla="*/ 10658 h 10658"/>
                <a:gd name="connsiteX1" fmla="*/ 21236 w 21247"/>
                <a:gd name="connsiteY1" fmla="*/ 0 h 10658"/>
                <a:gd name="connsiteX2" fmla="*/ 10000 w 21247"/>
                <a:gd name="connsiteY2" fmla="*/ 10658 h 10658"/>
                <a:gd name="connsiteX3" fmla="*/ 0 w 21247"/>
                <a:gd name="connsiteY3" fmla="*/ 10658 h 10658"/>
                <a:gd name="connsiteX0" fmla="*/ 0 w 21236"/>
                <a:gd name="connsiteY0" fmla="*/ 10658 h 10658"/>
                <a:gd name="connsiteX1" fmla="*/ 21236 w 21236"/>
                <a:gd name="connsiteY1" fmla="*/ 0 h 10658"/>
                <a:gd name="connsiteX2" fmla="*/ 10000 w 21236"/>
                <a:gd name="connsiteY2" fmla="*/ 10658 h 10658"/>
                <a:gd name="connsiteX3" fmla="*/ 0 w 21236"/>
                <a:gd name="connsiteY3" fmla="*/ 10658 h 10658"/>
                <a:gd name="connsiteX0" fmla="*/ 0 w 21236"/>
                <a:gd name="connsiteY0" fmla="*/ 10658 h 10658"/>
                <a:gd name="connsiteX1" fmla="*/ 21236 w 21236"/>
                <a:gd name="connsiteY1" fmla="*/ 0 h 10658"/>
                <a:gd name="connsiteX2" fmla="*/ 10000 w 21236"/>
                <a:gd name="connsiteY2" fmla="*/ 10658 h 10658"/>
                <a:gd name="connsiteX3" fmla="*/ 0 w 21236"/>
                <a:gd name="connsiteY3" fmla="*/ 10658 h 10658"/>
                <a:gd name="connsiteX0" fmla="*/ 0 w 12591"/>
                <a:gd name="connsiteY0" fmla="*/ 1228 h 10658"/>
                <a:gd name="connsiteX1" fmla="*/ 12591 w 12591"/>
                <a:gd name="connsiteY1" fmla="*/ 0 h 10658"/>
                <a:gd name="connsiteX2" fmla="*/ 1355 w 12591"/>
                <a:gd name="connsiteY2" fmla="*/ 10658 h 10658"/>
                <a:gd name="connsiteX3" fmla="*/ 0 w 12591"/>
                <a:gd name="connsiteY3" fmla="*/ 1228 h 10658"/>
                <a:gd name="connsiteX0" fmla="*/ 0 w 12591"/>
                <a:gd name="connsiteY0" fmla="*/ 1228 h 3443"/>
                <a:gd name="connsiteX1" fmla="*/ 12591 w 12591"/>
                <a:gd name="connsiteY1" fmla="*/ 0 h 3443"/>
                <a:gd name="connsiteX2" fmla="*/ 4138 w 12591"/>
                <a:gd name="connsiteY2" fmla="*/ 3443 h 3443"/>
                <a:gd name="connsiteX3" fmla="*/ 0 w 12591"/>
                <a:gd name="connsiteY3" fmla="*/ 1228 h 3443"/>
                <a:gd name="connsiteX0" fmla="*/ 0 w 10238"/>
                <a:gd name="connsiteY0" fmla="*/ 3567 h 10662"/>
                <a:gd name="connsiteX1" fmla="*/ 10000 w 10238"/>
                <a:gd name="connsiteY1" fmla="*/ 0 h 10662"/>
                <a:gd name="connsiteX2" fmla="*/ 10238 w 10238"/>
                <a:gd name="connsiteY2" fmla="*/ 10662 h 10662"/>
                <a:gd name="connsiteX3" fmla="*/ 0 w 10238"/>
                <a:gd name="connsiteY3" fmla="*/ 3567 h 10662"/>
                <a:gd name="connsiteX0" fmla="*/ 0 w 10277"/>
                <a:gd name="connsiteY0" fmla="*/ 3677 h 10772"/>
                <a:gd name="connsiteX1" fmla="*/ 10257 w 10277"/>
                <a:gd name="connsiteY1" fmla="*/ 0 h 10772"/>
                <a:gd name="connsiteX2" fmla="*/ 10238 w 10277"/>
                <a:gd name="connsiteY2" fmla="*/ 10772 h 10772"/>
                <a:gd name="connsiteX3" fmla="*/ 0 w 10277"/>
                <a:gd name="connsiteY3" fmla="*/ 3677 h 10772"/>
                <a:gd name="connsiteX0" fmla="*/ 0 w 10257"/>
                <a:gd name="connsiteY0" fmla="*/ 3677 h 10772"/>
                <a:gd name="connsiteX1" fmla="*/ 10257 w 10257"/>
                <a:gd name="connsiteY1" fmla="*/ 0 h 10772"/>
                <a:gd name="connsiteX2" fmla="*/ 10238 w 10257"/>
                <a:gd name="connsiteY2" fmla="*/ 10772 h 10772"/>
                <a:gd name="connsiteX3" fmla="*/ 0 w 10257"/>
                <a:gd name="connsiteY3" fmla="*/ 3677 h 10772"/>
                <a:gd name="connsiteX0" fmla="*/ 0 w 10257"/>
                <a:gd name="connsiteY0" fmla="*/ 3677 h 10772"/>
                <a:gd name="connsiteX1" fmla="*/ 8511 w 10257"/>
                <a:gd name="connsiteY1" fmla="*/ 49 h 10772"/>
                <a:gd name="connsiteX2" fmla="*/ 10257 w 10257"/>
                <a:gd name="connsiteY2" fmla="*/ 0 h 10772"/>
                <a:gd name="connsiteX3" fmla="*/ 10238 w 10257"/>
                <a:gd name="connsiteY3" fmla="*/ 10772 h 10772"/>
                <a:gd name="connsiteX4" fmla="*/ 0 w 10257"/>
                <a:gd name="connsiteY4" fmla="*/ 3677 h 10772"/>
                <a:gd name="connsiteX0" fmla="*/ 0 w 10259"/>
                <a:gd name="connsiteY0" fmla="*/ 3677 h 10809"/>
                <a:gd name="connsiteX1" fmla="*/ 8511 w 10259"/>
                <a:gd name="connsiteY1" fmla="*/ 49 h 10809"/>
                <a:gd name="connsiteX2" fmla="*/ 10257 w 10259"/>
                <a:gd name="connsiteY2" fmla="*/ 0 h 10809"/>
                <a:gd name="connsiteX3" fmla="*/ 10259 w 10259"/>
                <a:gd name="connsiteY3" fmla="*/ 10809 h 10809"/>
                <a:gd name="connsiteX4" fmla="*/ 0 w 10259"/>
                <a:gd name="connsiteY4" fmla="*/ 3677 h 10809"/>
                <a:gd name="connsiteX0" fmla="*/ 0 w 10259"/>
                <a:gd name="connsiteY0" fmla="*/ 3677 h 10809"/>
                <a:gd name="connsiteX1" fmla="*/ 8511 w 10259"/>
                <a:gd name="connsiteY1" fmla="*/ 49 h 10809"/>
                <a:gd name="connsiteX2" fmla="*/ 10257 w 10259"/>
                <a:gd name="connsiteY2" fmla="*/ 0 h 10809"/>
                <a:gd name="connsiteX3" fmla="*/ 10259 w 10259"/>
                <a:gd name="connsiteY3" fmla="*/ 10809 h 10809"/>
                <a:gd name="connsiteX4" fmla="*/ 0 w 10259"/>
                <a:gd name="connsiteY4" fmla="*/ 3677 h 10809"/>
                <a:gd name="connsiteX0" fmla="*/ 0 w 10323"/>
                <a:gd name="connsiteY0" fmla="*/ 3714 h 10809"/>
                <a:gd name="connsiteX1" fmla="*/ 8575 w 10323"/>
                <a:gd name="connsiteY1" fmla="*/ 49 h 10809"/>
                <a:gd name="connsiteX2" fmla="*/ 10321 w 10323"/>
                <a:gd name="connsiteY2" fmla="*/ 0 h 10809"/>
                <a:gd name="connsiteX3" fmla="*/ 10323 w 10323"/>
                <a:gd name="connsiteY3" fmla="*/ 10809 h 10809"/>
                <a:gd name="connsiteX4" fmla="*/ 0 w 10323"/>
                <a:gd name="connsiteY4" fmla="*/ 3714 h 10809"/>
                <a:gd name="connsiteX0" fmla="*/ 0 w 10208"/>
                <a:gd name="connsiteY0" fmla="*/ 3714 h 10809"/>
                <a:gd name="connsiteX1" fmla="*/ 8460 w 10208"/>
                <a:gd name="connsiteY1" fmla="*/ 49 h 10809"/>
                <a:gd name="connsiteX2" fmla="*/ 10206 w 10208"/>
                <a:gd name="connsiteY2" fmla="*/ 0 h 10809"/>
                <a:gd name="connsiteX3" fmla="*/ 10208 w 10208"/>
                <a:gd name="connsiteY3" fmla="*/ 10809 h 10809"/>
                <a:gd name="connsiteX4" fmla="*/ 0 w 10208"/>
                <a:gd name="connsiteY4" fmla="*/ 3714 h 10809"/>
                <a:gd name="connsiteX0" fmla="*/ 0 w 10261"/>
                <a:gd name="connsiteY0" fmla="*/ 3759 h 10809"/>
                <a:gd name="connsiteX1" fmla="*/ 8513 w 10261"/>
                <a:gd name="connsiteY1" fmla="*/ 49 h 10809"/>
                <a:gd name="connsiteX2" fmla="*/ 10259 w 10261"/>
                <a:gd name="connsiteY2" fmla="*/ 0 h 10809"/>
                <a:gd name="connsiteX3" fmla="*/ 10261 w 10261"/>
                <a:gd name="connsiteY3" fmla="*/ 10809 h 10809"/>
                <a:gd name="connsiteX4" fmla="*/ 0 w 10261"/>
                <a:gd name="connsiteY4" fmla="*/ 3759 h 10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1" h="10809">
                  <a:moveTo>
                    <a:pt x="0" y="3759"/>
                  </a:moveTo>
                  <a:cubicBezTo>
                    <a:pt x="2015" y="3027"/>
                    <a:pt x="6498" y="781"/>
                    <a:pt x="8513" y="49"/>
                  </a:cubicBezTo>
                  <a:lnTo>
                    <a:pt x="10259" y="0"/>
                  </a:lnTo>
                  <a:cubicBezTo>
                    <a:pt x="10249" y="5386"/>
                    <a:pt x="10260" y="5404"/>
                    <a:pt x="10261" y="10809"/>
                  </a:cubicBezTo>
                  <a:lnTo>
                    <a:pt x="0" y="375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4000">
                  <a:schemeClr val="bg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MSEsG 4 JULY 2013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First Interim Report - Legal 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2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19823" y="1460740"/>
            <a:ext cx="3946459" cy="2823713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8"/>
          <p:cNvSpPr>
            <a:spLocks noGrp="1"/>
          </p:cNvSpPr>
          <p:nvPr>
            <p:ph sz="quarter" idx="16"/>
          </p:nvPr>
        </p:nvSpPr>
        <p:spPr>
          <a:xfrm>
            <a:off x="4777727" y="1460740"/>
            <a:ext cx="3946459" cy="2823713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79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ackground A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7799881" y="1334"/>
            <a:ext cx="1344367" cy="1376053"/>
            <a:chOff x="4791807" y="-4456"/>
            <a:chExt cx="4352441" cy="4455028"/>
          </a:xfrm>
        </p:grpSpPr>
        <p:sp>
          <p:nvSpPr>
            <p:cNvPr id="18" name="Flowchart: Merge 5"/>
            <p:cNvSpPr/>
            <p:nvPr userDrawn="1"/>
          </p:nvSpPr>
          <p:spPr>
            <a:xfrm>
              <a:off x="6505029" y="2889677"/>
              <a:ext cx="2639219" cy="156089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4368"/>
                <a:gd name="connsiteY0" fmla="*/ 0 h 12397"/>
                <a:gd name="connsiteX1" fmla="*/ 4368 w 4368"/>
                <a:gd name="connsiteY1" fmla="*/ 4447 h 12397"/>
                <a:gd name="connsiteX2" fmla="*/ 204 w 4368"/>
                <a:gd name="connsiteY2" fmla="*/ 12397 h 12397"/>
                <a:gd name="connsiteX3" fmla="*/ 0 w 4368"/>
                <a:gd name="connsiteY3" fmla="*/ 0 h 12397"/>
                <a:gd name="connsiteX0" fmla="*/ 0 w 9029"/>
                <a:gd name="connsiteY0" fmla="*/ 0 h 10000"/>
                <a:gd name="connsiteX1" fmla="*/ 9029 w 9029"/>
                <a:gd name="connsiteY1" fmla="*/ 526 h 10000"/>
                <a:gd name="connsiteX2" fmla="*/ 467 w 9029"/>
                <a:gd name="connsiteY2" fmla="*/ 10000 h 10000"/>
                <a:gd name="connsiteX3" fmla="*/ 0 w 9029"/>
                <a:gd name="connsiteY3" fmla="*/ 0 h 10000"/>
                <a:gd name="connsiteX0" fmla="*/ 0 w 11571"/>
                <a:gd name="connsiteY0" fmla="*/ 0 h 8527"/>
                <a:gd name="connsiteX1" fmla="*/ 10000 w 11571"/>
                <a:gd name="connsiteY1" fmla="*/ 526 h 8527"/>
                <a:gd name="connsiteX2" fmla="*/ 11571 w 11571"/>
                <a:gd name="connsiteY2" fmla="*/ 8527 h 8527"/>
                <a:gd name="connsiteX3" fmla="*/ 0 w 11571"/>
                <a:gd name="connsiteY3" fmla="*/ 0 h 8527"/>
                <a:gd name="connsiteX0" fmla="*/ 0 w 10000"/>
                <a:gd name="connsiteY0" fmla="*/ 0 h 10000"/>
                <a:gd name="connsiteX1" fmla="*/ 8642 w 10000"/>
                <a:gd name="connsiteY1" fmla="*/ 617 h 10000"/>
                <a:gd name="connsiteX2" fmla="*/ 10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8642 w 10000"/>
                <a:gd name="connsiteY1" fmla="*/ 617 h 10000"/>
                <a:gd name="connsiteX2" fmla="*/ 10000 w 10000"/>
                <a:gd name="connsiteY2" fmla="*/ 10000 h 10000"/>
                <a:gd name="connsiteX3" fmla="*/ 0 w 10000"/>
                <a:gd name="connsiteY3" fmla="*/ 0 h 10000"/>
                <a:gd name="connsiteX0" fmla="*/ 0 w 10258"/>
                <a:gd name="connsiteY0" fmla="*/ 0 h 10216"/>
                <a:gd name="connsiteX1" fmla="*/ 8900 w 10258"/>
                <a:gd name="connsiteY1" fmla="*/ 833 h 10216"/>
                <a:gd name="connsiteX2" fmla="*/ 10258 w 10258"/>
                <a:gd name="connsiteY2" fmla="*/ 10216 h 10216"/>
                <a:gd name="connsiteX3" fmla="*/ 0 w 10258"/>
                <a:gd name="connsiteY3" fmla="*/ 0 h 10216"/>
                <a:gd name="connsiteX0" fmla="*/ 0 w 9845"/>
                <a:gd name="connsiteY0" fmla="*/ 0 h 9892"/>
                <a:gd name="connsiteX1" fmla="*/ 8900 w 9845"/>
                <a:gd name="connsiteY1" fmla="*/ 833 h 9892"/>
                <a:gd name="connsiteX2" fmla="*/ 9845 w 9845"/>
                <a:gd name="connsiteY2" fmla="*/ 9892 h 9892"/>
                <a:gd name="connsiteX3" fmla="*/ 0 w 9845"/>
                <a:gd name="connsiteY3" fmla="*/ 0 h 9892"/>
                <a:gd name="connsiteX0" fmla="*/ 0 w 13079"/>
                <a:gd name="connsiteY0" fmla="*/ 0 h 10000"/>
                <a:gd name="connsiteX1" fmla="*/ 13079 w 13079"/>
                <a:gd name="connsiteY1" fmla="*/ 6926 h 10000"/>
                <a:gd name="connsiteX2" fmla="*/ 10000 w 13079"/>
                <a:gd name="connsiteY2" fmla="*/ 10000 h 10000"/>
                <a:gd name="connsiteX3" fmla="*/ 0 w 13079"/>
                <a:gd name="connsiteY3" fmla="*/ 0 h 10000"/>
                <a:gd name="connsiteX0" fmla="*/ 0 w 10247"/>
                <a:gd name="connsiteY0" fmla="*/ 0 h 10000"/>
                <a:gd name="connsiteX1" fmla="*/ 10247 w 10247"/>
                <a:gd name="connsiteY1" fmla="*/ 2724 h 10000"/>
                <a:gd name="connsiteX2" fmla="*/ 10000 w 10247"/>
                <a:gd name="connsiteY2" fmla="*/ 10000 h 10000"/>
                <a:gd name="connsiteX3" fmla="*/ 0 w 10247"/>
                <a:gd name="connsiteY3" fmla="*/ 0 h 10000"/>
                <a:gd name="connsiteX0" fmla="*/ 0 w 14758"/>
                <a:gd name="connsiteY0" fmla="*/ 0 h 10000"/>
                <a:gd name="connsiteX1" fmla="*/ 14758 w 14758"/>
                <a:gd name="connsiteY1" fmla="*/ 4170 h 10000"/>
                <a:gd name="connsiteX2" fmla="*/ 10000 w 14758"/>
                <a:gd name="connsiteY2" fmla="*/ 10000 h 10000"/>
                <a:gd name="connsiteX3" fmla="*/ 0 w 14758"/>
                <a:gd name="connsiteY3" fmla="*/ 0 h 10000"/>
                <a:gd name="connsiteX0" fmla="*/ 0 w 14758"/>
                <a:gd name="connsiteY0" fmla="*/ 0 h 10000"/>
                <a:gd name="connsiteX1" fmla="*/ 14758 w 14758"/>
                <a:gd name="connsiteY1" fmla="*/ 4170 h 10000"/>
                <a:gd name="connsiteX2" fmla="*/ 10000 w 14758"/>
                <a:gd name="connsiteY2" fmla="*/ 10000 h 10000"/>
                <a:gd name="connsiteX3" fmla="*/ 0 w 14758"/>
                <a:gd name="connsiteY3" fmla="*/ 0 h 10000"/>
                <a:gd name="connsiteX0" fmla="*/ 0 w 14758"/>
                <a:gd name="connsiteY0" fmla="*/ 0 h 10000"/>
                <a:gd name="connsiteX1" fmla="*/ 14758 w 14758"/>
                <a:gd name="connsiteY1" fmla="*/ 4170 h 10000"/>
                <a:gd name="connsiteX2" fmla="*/ 10000 w 14758"/>
                <a:gd name="connsiteY2" fmla="*/ 10000 h 10000"/>
                <a:gd name="connsiteX3" fmla="*/ 0 w 14758"/>
                <a:gd name="connsiteY3" fmla="*/ 0 h 10000"/>
                <a:gd name="connsiteX0" fmla="*/ 0 w 19793"/>
                <a:gd name="connsiteY0" fmla="*/ 2924 h 5830"/>
                <a:gd name="connsiteX1" fmla="*/ 19793 w 19793"/>
                <a:gd name="connsiteY1" fmla="*/ 0 h 5830"/>
                <a:gd name="connsiteX2" fmla="*/ 15035 w 19793"/>
                <a:gd name="connsiteY2" fmla="*/ 5830 h 5830"/>
                <a:gd name="connsiteX3" fmla="*/ 0 w 19793"/>
                <a:gd name="connsiteY3" fmla="*/ 2924 h 5830"/>
                <a:gd name="connsiteX0" fmla="*/ 0 w 10000"/>
                <a:gd name="connsiteY0" fmla="*/ 5015 h 9532"/>
                <a:gd name="connsiteX1" fmla="*/ 10000 w 10000"/>
                <a:gd name="connsiteY1" fmla="*/ 0 h 9532"/>
                <a:gd name="connsiteX2" fmla="*/ 5688 w 10000"/>
                <a:gd name="connsiteY2" fmla="*/ 9532 h 9532"/>
                <a:gd name="connsiteX3" fmla="*/ 0 w 10000"/>
                <a:gd name="connsiteY3" fmla="*/ 5015 h 9532"/>
                <a:gd name="connsiteX0" fmla="*/ 0 w 10053"/>
                <a:gd name="connsiteY0" fmla="*/ 5212 h 9951"/>
                <a:gd name="connsiteX1" fmla="*/ 10053 w 10053"/>
                <a:gd name="connsiteY1" fmla="*/ 0 h 9951"/>
                <a:gd name="connsiteX2" fmla="*/ 5688 w 10053"/>
                <a:gd name="connsiteY2" fmla="*/ 9951 h 9951"/>
                <a:gd name="connsiteX3" fmla="*/ 0 w 10053"/>
                <a:gd name="connsiteY3" fmla="*/ 5212 h 9951"/>
                <a:gd name="connsiteX0" fmla="*/ 1379 w 11379"/>
                <a:gd name="connsiteY0" fmla="*/ 5238 h 10194"/>
                <a:gd name="connsiteX1" fmla="*/ 11379 w 11379"/>
                <a:gd name="connsiteY1" fmla="*/ 0 h 10194"/>
                <a:gd name="connsiteX2" fmla="*/ 7037 w 11379"/>
                <a:gd name="connsiteY2" fmla="*/ 10000 h 10194"/>
                <a:gd name="connsiteX3" fmla="*/ 0 w 11379"/>
                <a:gd name="connsiteY3" fmla="*/ 9958 h 10194"/>
                <a:gd name="connsiteX4" fmla="*/ 1379 w 11379"/>
                <a:gd name="connsiteY4" fmla="*/ 5238 h 10194"/>
                <a:gd name="connsiteX0" fmla="*/ 1379 w 11379"/>
                <a:gd name="connsiteY0" fmla="*/ 5238 h 10000"/>
                <a:gd name="connsiteX1" fmla="*/ 11379 w 11379"/>
                <a:gd name="connsiteY1" fmla="*/ 0 h 10000"/>
                <a:gd name="connsiteX2" fmla="*/ 7037 w 11379"/>
                <a:gd name="connsiteY2" fmla="*/ 10000 h 10000"/>
                <a:gd name="connsiteX3" fmla="*/ 0 w 11379"/>
                <a:gd name="connsiteY3" fmla="*/ 9958 h 10000"/>
                <a:gd name="connsiteX4" fmla="*/ 1379 w 11379"/>
                <a:gd name="connsiteY4" fmla="*/ 5238 h 10000"/>
                <a:gd name="connsiteX0" fmla="*/ 1379 w 11379"/>
                <a:gd name="connsiteY0" fmla="*/ 5238 h 10000"/>
                <a:gd name="connsiteX1" fmla="*/ 11379 w 11379"/>
                <a:gd name="connsiteY1" fmla="*/ 0 h 10000"/>
                <a:gd name="connsiteX2" fmla="*/ 7037 w 11379"/>
                <a:gd name="connsiteY2" fmla="*/ 10000 h 10000"/>
                <a:gd name="connsiteX3" fmla="*/ 0 w 11379"/>
                <a:gd name="connsiteY3" fmla="*/ 9958 h 10000"/>
                <a:gd name="connsiteX4" fmla="*/ 1379 w 11379"/>
                <a:gd name="connsiteY4" fmla="*/ 5238 h 10000"/>
                <a:gd name="connsiteX0" fmla="*/ 0 w 13506"/>
                <a:gd name="connsiteY0" fmla="*/ 7014 h 10000"/>
                <a:gd name="connsiteX1" fmla="*/ 13506 w 13506"/>
                <a:gd name="connsiteY1" fmla="*/ 0 h 10000"/>
                <a:gd name="connsiteX2" fmla="*/ 9164 w 13506"/>
                <a:gd name="connsiteY2" fmla="*/ 10000 h 10000"/>
                <a:gd name="connsiteX3" fmla="*/ 2127 w 13506"/>
                <a:gd name="connsiteY3" fmla="*/ 9958 h 10000"/>
                <a:gd name="connsiteX4" fmla="*/ 0 w 13506"/>
                <a:gd name="connsiteY4" fmla="*/ 7014 h 10000"/>
                <a:gd name="connsiteX0" fmla="*/ 0 w 15404"/>
                <a:gd name="connsiteY0" fmla="*/ 4843 h 7829"/>
                <a:gd name="connsiteX1" fmla="*/ 15404 w 15404"/>
                <a:gd name="connsiteY1" fmla="*/ 0 h 7829"/>
                <a:gd name="connsiteX2" fmla="*/ 9164 w 15404"/>
                <a:gd name="connsiteY2" fmla="*/ 7829 h 7829"/>
                <a:gd name="connsiteX3" fmla="*/ 2127 w 15404"/>
                <a:gd name="connsiteY3" fmla="*/ 7787 h 7829"/>
                <a:gd name="connsiteX4" fmla="*/ 0 w 15404"/>
                <a:gd name="connsiteY4" fmla="*/ 4843 h 7829"/>
                <a:gd name="connsiteX0" fmla="*/ 1511 w 8619"/>
                <a:gd name="connsiteY0" fmla="*/ 0 h 13834"/>
                <a:gd name="connsiteX1" fmla="*/ 8619 w 8619"/>
                <a:gd name="connsiteY1" fmla="*/ 3834 h 13834"/>
                <a:gd name="connsiteX2" fmla="*/ 4568 w 8619"/>
                <a:gd name="connsiteY2" fmla="*/ 13834 h 13834"/>
                <a:gd name="connsiteX3" fmla="*/ 0 w 8619"/>
                <a:gd name="connsiteY3" fmla="*/ 13780 h 13834"/>
                <a:gd name="connsiteX4" fmla="*/ 1511 w 8619"/>
                <a:gd name="connsiteY4" fmla="*/ 0 h 13834"/>
                <a:gd name="connsiteX0" fmla="*/ 1753 w 10000"/>
                <a:gd name="connsiteY0" fmla="*/ 0 h 26217"/>
                <a:gd name="connsiteX1" fmla="*/ 10000 w 10000"/>
                <a:gd name="connsiteY1" fmla="*/ 2771 h 26217"/>
                <a:gd name="connsiteX2" fmla="*/ 4704 w 10000"/>
                <a:gd name="connsiteY2" fmla="*/ 26217 h 26217"/>
                <a:gd name="connsiteX3" fmla="*/ 0 w 10000"/>
                <a:gd name="connsiteY3" fmla="*/ 9961 h 26217"/>
                <a:gd name="connsiteX4" fmla="*/ 1753 w 10000"/>
                <a:gd name="connsiteY4" fmla="*/ 0 h 26217"/>
                <a:gd name="connsiteX0" fmla="*/ 0 w 8247"/>
                <a:gd name="connsiteY0" fmla="*/ 0 h 26269"/>
                <a:gd name="connsiteX1" fmla="*/ 8247 w 8247"/>
                <a:gd name="connsiteY1" fmla="*/ 2771 h 26269"/>
                <a:gd name="connsiteX2" fmla="*/ 2951 w 8247"/>
                <a:gd name="connsiteY2" fmla="*/ 26217 h 26269"/>
                <a:gd name="connsiteX3" fmla="*/ 987 w 8247"/>
                <a:gd name="connsiteY3" fmla="*/ 26269 h 26269"/>
                <a:gd name="connsiteX4" fmla="*/ 0 w 8247"/>
                <a:gd name="connsiteY4" fmla="*/ 0 h 26269"/>
                <a:gd name="connsiteX0" fmla="*/ 0 w 11372"/>
                <a:gd name="connsiteY0" fmla="*/ 0 h 10139"/>
                <a:gd name="connsiteX1" fmla="*/ 11372 w 11372"/>
                <a:gd name="connsiteY1" fmla="*/ 1194 h 10139"/>
                <a:gd name="connsiteX2" fmla="*/ 4950 w 11372"/>
                <a:gd name="connsiteY2" fmla="*/ 10119 h 10139"/>
                <a:gd name="connsiteX3" fmla="*/ 2569 w 11372"/>
                <a:gd name="connsiteY3" fmla="*/ 10139 h 10139"/>
                <a:gd name="connsiteX4" fmla="*/ 0 w 11372"/>
                <a:gd name="connsiteY4" fmla="*/ 0 h 10139"/>
                <a:gd name="connsiteX0" fmla="*/ 0 w 7640"/>
                <a:gd name="connsiteY0" fmla="*/ 0 h 10139"/>
                <a:gd name="connsiteX1" fmla="*/ 7640 w 7640"/>
                <a:gd name="connsiteY1" fmla="*/ 795 h 10139"/>
                <a:gd name="connsiteX2" fmla="*/ 4950 w 7640"/>
                <a:gd name="connsiteY2" fmla="*/ 10119 h 10139"/>
                <a:gd name="connsiteX3" fmla="*/ 2569 w 7640"/>
                <a:gd name="connsiteY3" fmla="*/ 10139 h 10139"/>
                <a:gd name="connsiteX4" fmla="*/ 0 w 7640"/>
                <a:gd name="connsiteY4" fmla="*/ 0 h 10139"/>
                <a:gd name="connsiteX0" fmla="*/ 0 w 15578"/>
                <a:gd name="connsiteY0" fmla="*/ 0 h 10000"/>
                <a:gd name="connsiteX1" fmla="*/ 15578 w 15578"/>
                <a:gd name="connsiteY1" fmla="*/ 1280 h 10000"/>
                <a:gd name="connsiteX2" fmla="*/ 6479 w 15578"/>
                <a:gd name="connsiteY2" fmla="*/ 9980 h 10000"/>
                <a:gd name="connsiteX3" fmla="*/ 3363 w 15578"/>
                <a:gd name="connsiteY3" fmla="*/ 10000 h 10000"/>
                <a:gd name="connsiteX4" fmla="*/ 0 w 15578"/>
                <a:gd name="connsiteY4" fmla="*/ 0 h 10000"/>
                <a:gd name="connsiteX0" fmla="*/ 292 w 12215"/>
                <a:gd name="connsiteY0" fmla="*/ 0 h 9692"/>
                <a:gd name="connsiteX1" fmla="*/ 12215 w 12215"/>
                <a:gd name="connsiteY1" fmla="*/ 972 h 9692"/>
                <a:gd name="connsiteX2" fmla="*/ 3116 w 12215"/>
                <a:gd name="connsiteY2" fmla="*/ 9672 h 9692"/>
                <a:gd name="connsiteX3" fmla="*/ 0 w 12215"/>
                <a:gd name="connsiteY3" fmla="*/ 9692 h 9692"/>
                <a:gd name="connsiteX4" fmla="*/ 292 w 12215"/>
                <a:gd name="connsiteY4" fmla="*/ 0 h 9692"/>
                <a:gd name="connsiteX0" fmla="*/ 239 w 13508"/>
                <a:gd name="connsiteY0" fmla="*/ 0 h 10000"/>
                <a:gd name="connsiteX1" fmla="*/ 13508 w 13508"/>
                <a:gd name="connsiteY1" fmla="*/ 1374 h 10000"/>
                <a:gd name="connsiteX2" fmla="*/ 2551 w 13508"/>
                <a:gd name="connsiteY2" fmla="*/ 9979 h 10000"/>
                <a:gd name="connsiteX3" fmla="*/ 0 w 13508"/>
                <a:gd name="connsiteY3" fmla="*/ 10000 h 10000"/>
                <a:gd name="connsiteX4" fmla="*/ 239 w 13508"/>
                <a:gd name="connsiteY4" fmla="*/ 0 h 10000"/>
                <a:gd name="connsiteX0" fmla="*/ 239 w 13508"/>
                <a:gd name="connsiteY0" fmla="*/ 0 h 10000"/>
                <a:gd name="connsiteX1" fmla="*/ 13508 w 13508"/>
                <a:gd name="connsiteY1" fmla="*/ 1374 h 10000"/>
                <a:gd name="connsiteX2" fmla="*/ 6782 w 13508"/>
                <a:gd name="connsiteY2" fmla="*/ 9997 h 10000"/>
                <a:gd name="connsiteX3" fmla="*/ 0 w 13508"/>
                <a:gd name="connsiteY3" fmla="*/ 10000 h 10000"/>
                <a:gd name="connsiteX4" fmla="*/ 239 w 13508"/>
                <a:gd name="connsiteY4" fmla="*/ 0 h 10000"/>
                <a:gd name="connsiteX0" fmla="*/ 2 w 13271"/>
                <a:gd name="connsiteY0" fmla="*/ 0 h 10018"/>
                <a:gd name="connsiteX1" fmla="*/ 13271 w 13271"/>
                <a:gd name="connsiteY1" fmla="*/ 1374 h 10018"/>
                <a:gd name="connsiteX2" fmla="*/ 6545 w 13271"/>
                <a:gd name="connsiteY2" fmla="*/ 9997 h 10018"/>
                <a:gd name="connsiteX3" fmla="*/ 3529 w 13271"/>
                <a:gd name="connsiteY3" fmla="*/ 10018 h 10018"/>
                <a:gd name="connsiteX4" fmla="*/ 2 w 13271"/>
                <a:gd name="connsiteY4" fmla="*/ 0 h 10018"/>
                <a:gd name="connsiteX0" fmla="*/ 2 w 13271"/>
                <a:gd name="connsiteY0" fmla="*/ 0 h 10018"/>
                <a:gd name="connsiteX1" fmla="*/ 13271 w 13271"/>
                <a:gd name="connsiteY1" fmla="*/ 1374 h 10018"/>
                <a:gd name="connsiteX2" fmla="*/ 6545 w 13271"/>
                <a:gd name="connsiteY2" fmla="*/ 9997 h 10018"/>
                <a:gd name="connsiteX3" fmla="*/ 3529 w 13271"/>
                <a:gd name="connsiteY3" fmla="*/ 10018 h 10018"/>
                <a:gd name="connsiteX4" fmla="*/ 2 w 13271"/>
                <a:gd name="connsiteY4" fmla="*/ 0 h 10018"/>
                <a:gd name="connsiteX0" fmla="*/ 0 w 13269"/>
                <a:gd name="connsiteY0" fmla="*/ 0 h 10018"/>
                <a:gd name="connsiteX1" fmla="*/ 13269 w 13269"/>
                <a:gd name="connsiteY1" fmla="*/ 1374 h 10018"/>
                <a:gd name="connsiteX2" fmla="*/ 6543 w 13269"/>
                <a:gd name="connsiteY2" fmla="*/ 9997 h 10018"/>
                <a:gd name="connsiteX3" fmla="*/ 3527 w 13269"/>
                <a:gd name="connsiteY3" fmla="*/ 10018 h 10018"/>
                <a:gd name="connsiteX4" fmla="*/ 0 w 13269"/>
                <a:gd name="connsiteY4" fmla="*/ 0 h 10018"/>
                <a:gd name="connsiteX0" fmla="*/ 3180 w 9742"/>
                <a:gd name="connsiteY0" fmla="*/ 0 h 9312"/>
                <a:gd name="connsiteX1" fmla="*/ 9742 w 9742"/>
                <a:gd name="connsiteY1" fmla="*/ 668 h 9312"/>
                <a:gd name="connsiteX2" fmla="*/ 3016 w 9742"/>
                <a:gd name="connsiteY2" fmla="*/ 9291 h 9312"/>
                <a:gd name="connsiteX3" fmla="*/ 0 w 9742"/>
                <a:gd name="connsiteY3" fmla="*/ 9312 h 9312"/>
                <a:gd name="connsiteX4" fmla="*/ 3180 w 9742"/>
                <a:gd name="connsiteY4" fmla="*/ 0 h 9312"/>
                <a:gd name="connsiteX0" fmla="*/ 3264 w 6399"/>
                <a:gd name="connsiteY0" fmla="*/ 0 h 10000"/>
                <a:gd name="connsiteX1" fmla="*/ 6399 w 6399"/>
                <a:gd name="connsiteY1" fmla="*/ 3749 h 10000"/>
                <a:gd name="connsiteX2" fmla="*/ 3096 w 6399"/>
                <a:gd name="connsiteY2" fmla="*/ 9977 h 10000"/>
                <a:gd name="connsiteX3" fmla="*/ 0 w 6399"/>
                <a:gd name="connsiteY3" fmla="*/ 10000 h 10000"/>
                <a:gd name="connsiteX4" fmla="*/ 3264 w 6399"/>
                <a:gd name="connsiteY4" fmla="*/ 0 h 10000"/>
                <a:gd name="connsiteX0" fmla="*/ 0 w 11686"/>
                <a:gd name="connsiteY0" fmla="*/ 0 h 7366"/>
                <a:gd name="connsiteX1" fmla="*/ 11686 w 11686"/>
                <a:gd name="connsiteY1" fmla="*/ 1115 h 7366"/>
                <a:gd name="connsiteX2" fmla="*/ 6524 w 11686"/>
                <a:gd name="connsiteY2" fmla="*/ 7343 h 7366"/>
                <a:gd name="connsiteX3" fmla="*/ 1686 w 11686"/>
                <a:gd name="connsiteY3" fmla="*/ 7366 h 7366"/>
                <a:gd name="connsiteX4" fmla="*/ 0 w 11686"/>
                <a:gd name="connsiteY4" fmla="*/ 0 h 7366"/>
                <a:gd name="connsiteX0" fmla="*/ 0 w 8867"/>
                <a:gd name="connsiteY0" fmla="*/ 0 h 10000"/>
                <a:gd name="connsiteX1" fmla="*/ 8867 w 8867"/>
                <a:gd name="connsiteY1" fmla="*/ 1334 h 10000"/>
                <a:gd name="connsiteX2" fmla="*/ 5583 w 8867"/>
                <a:gd name="connsiteY2" fmla="*/ 9969 h 10000"/>
                <a:gd name="connsiteX3" fmla="*/ 1443 w 8867"/>
                <a:gd name="connsiteY3" fmla="*/ 10000 h 10000"/>
                <a:gd name="connsiteX4" fmla="*/ 0 w 8867"/>
                <a:gd name="connsiteY4" fmla="*/ 0 h 10000"/>
                <a:gd name="connsiteX0" fmla="*/ 0 w 10000"/>
                <a:gd name="connsiteY0" fmla="*/ 0 h 9974"/>
                <a:gd name="connsiteX1" fmla="*/ 10000 w 10000"/>
                <a:gd name="connsiteY1" fmla="*/ 1334 h 9974"/>
                <a:gd name="connsiteX2" fmla="*/ 6296 w 10000"/>
                <a:gd name="connsiteY2" fmla="*/ 9969 h 9974"/>
                <a:gd name="connsiteX3" fmla="*/ 2106 w 10000"/>
                <a:gd name="connsiteY3" fmla="*/ 9974 h 9974"/>
                <a:gd name="connsiteX4" fmla="*/ 0 w 10000"/>
                <a:gd name="connsiteY4" fmla="*/ 0 h 9974"/>
                <a:gd name="connsiteX0" fmla="*/ 0 w 10000"/>
                <a:gd name="connsiteY0" fmla="*/ 0 h 10000"/>
                <a:gd name="connsiteX1" fmla="*/ 10000 w 10000"/>
                <a:gd name="connsiteY1" fmla="*/ 1337 h 10000"/>
                <a:gd name="connsiteX2" fmla="*/ 7215 w 10000"/>
                <a:gd name="connsiteY2" fmla="*/ 9969 h 10000"/>
                <a:gd name="connsiteX3" fmla="*/ 2106 w 10000"/>
                <a:gd name="connsiteY3" fmla="*/ 10000 h 10000"/>
                <a:gd name="connsiteX4" fmla="*/ 0 w 10000"/>
                <a:gd name="connsiteY4" fmla="*/ 0 h 10000"/>
                <a:gd name="connsiteX0" fmla="*/ 0 w 10839"/>
                <a:gd name="connsiteY0" fmla="*/ 0 h 10000"/>
                <a:gd name="connsiteX1" fmla="*/ 10839 w 10839"/>
                <a:gd name="connsiteY1" fmla="*/ 1440 h 10000"/>
                <a:gd name="connsiteX2" fmla="*/ 7215 w 10839"/>
                <a:gd name="connsiteY2" fmla="*/ 9969 h 10000"/>
                <a:gd name="connsiteX3" fmla="*/ 2106 w 10839"/>
                <a:gd name="connsiteY3" fmla="*/ 10000 h 10000"/>
                <a:gd name="connsiteX4" fmla="*/ 0 w 10839"/>
                <a:gd name="connsiteY4" fmla="*/ 0 h 10000"/>
                <a:gd name="connsiteX0" fmla="*/ 0 w 17548"/>
                <a:gd name="connsiteY0" fmla="*/ 0 h 10877"/>
                <a:gd name="connsiteX1" fmla="*/ 17548 w 17548"/>
                <a:gd name="connsiteY1" fmla="*/ 2317 h 10877"/>
                <a:gd name="connsiteX2" fmla="*/ 13924 w 17548"/>
                <a:gd name="connsiteY2" fmla="*/ 10846 h 10877"/>
                <a:gd name="connsiteX3" fmla="*/ 8815 w 17548"/>
                <a:gd name="connsiteY3" fmla="*/ 10877 h 10877"/>
                <a:gd name="connsiteX4" fmla="*/ 0 w 17548"/>
                <a:gd name="connsiteY4" fmla="*/ 0 h 10877"/>
                <a:gd name="connsiteX0" fmla="*/ 0 w 17548"/>
                <a:gd name="connsiteY0" fmla="*/ 0 h 10846"/>
                <a:gd name="connsiteX1" fmla="*/ 17548 w 17548"/>
                <a:gd name="connsiteY1" fmla="*/ 2317 h 10846"/>
                <a:gd name="connsiteX2" fmla="*/ 13924 w 17548"/>
                <a:gd name="connsiteY2" fmla="*/ 10846 h 10846"/>
                <a:gd name="connsiteX3" fmla="*/ 9015 w 17548"/>
                <a:gd name="connsiteY3" fmla="*/ 8659 h 10846"/>
                <a:gd name="connsiteX4" fmla="*/ 0 w 17548"/>
                <a:gd name="connsiteY4" fmla="*/ 0 h 10846"/>
                <a:gd name="connsiteX0" fmla="*/ 0 w 20793"/>
                <a:gd name="connsiteY0" fmla="*/ 0 h 8659"/>
                <a:gd name="connsiteX1" fmla="*/ 17548 w 20793"/>
                <a:gd name="connsiteY1" fmla="*/ 2317 h 8659"/>
                <a:gd name="connsiteX2" fmla="*/ 20793 w 20793"/>
                <a:gd name="connsiteY2" fmla="*/ 4217 h 8659"/>
                <a:gd name="connsiteX3" fmla="*/ 9015 w 20793"/>
                <a:gd name="connsiteY3" fmla="*/ 8659 h 8659"/>
                <a:gd name="connsiteX4" fmla="*/ 0 w 20793"/>
                <a:gd name="connsiteY4" fmla="*/ 0 h 8659"/>
                <a:gd name="connsiteX0" fmla="*/ 0 w 10686"/>
                <a:gd name="connsiteY0" fmla="*/ 0 h 10000"/>
                <a:gd name="connsiteX1" fmla="*/ 10686 w 10686"/>
                <a:gd name="connsiteY1" fmla="*/ 3480 h 10000"/>
                <a:gd name="connsiteX2" fmla="*/ 10000 w 10686"/>
                <a:gd name="connsiteY2" fmla="*/ 4870 h 10000"/>
                <a:gd name="connsiteX3" fmla="*/ 4336 w 10686"/>
                <a:gd name="connsiteY3" fmla="*/ 10000 h 10000"/>
                <a:gd name="connsiteX4" fmla="*/ 0 w 10686"/>
                <a:gd name="connsiteY4" fmla="*/ 0 h 10000"/>
                <a:gd name="connsiteX0" fmla="*/ 0 w 10686"/>
                <a:gd name="connsiteY0" fmla="*/ 0 h 10000"/>
                <a:gd name="connsiteX1" fmla="*/ 10686 w 10686"/>
                <a:gd name="connsiteY1" fmla="*/ 3480 h 10000"/>
                <a:gd name="connsiteX2" fmla="*/ 4336 w 10686"/>
                <a:gd name="connsiteY2" fmla="*/ 10000 h 10000"/>
                <a:gd name="connsiteX3" fmla="*/ 0 w 10686"/>
                <a:gd name="connsiteY3" fmla="*/ 0 h 10000"/>
                <a:gd name="connsiteX0" fmla="*/ 0 w 10686"/>
                <a:gd name="connsiteY0" fmla="*/ 0 h 6485"/>
                <a:gd name="connsiteX1" fmla="*/ 10686 w 10686"/>
                <a:gd name="connsiteY1" fmla="*/ 3480 h 6485"/>
                <a:gd name="connsiteX2" fmla="*/ 5988 w 10686"/>
                <a:gd name="connsiteY2" fmla="*/ 6485 h 6485"/>
                <a:gd name="connsiteX3" fmla="*/ 0 w 10686"/>
                <a:gd name="connsiteY3" fmla="*/ 0 h 6485"/>
                <a:gd name="connsiteX0" fmla="*/ 0 w 8113"/>
                <a:gd name="connsiteY0" fmla="*/ 0 h 9035"/>
                <a:gd name="connsiteX1" fmla="*/ 8113 w 8113"/>
                <a:gd name="connsiteY1" fmla="*/ 4401 h 9035"/>
                <a:gd name="connsiteX2" fmla="*/ 3717 w 8113"/>
                <a:gd name="connsiteY2" fmla="*/ 9035 h 9035"/>
                <a:gd name="connsiteX3" fmla="*/ 0 w 8113"/>
                <a:gd name="connsiteY3" fmla="*/ 0 h 9035"/>
                <a:gd name="connsiteX0" fmla="*/ 0 w 10000"/>
                <a:gd name="connsiteY0" fmla="*/ 0 h 14220"/>
                <a:gd name="connsiteX1" fmla="*/ 10000 w 10000"/>
                <a:gd name="connsiteY1" fmla="*/ 4871 h 14220"/>
                <a:gd name="connsiteX2" fmla="*/ 3829 w 10000"/>
                <a:gd name="connsiteY2" fmla="*/ 14220 h 14220"/>
                <a:gd name="connsiteX3" fmla="*/ 0 w 10000"/>
                <a:gd name="connsiteY3" fmla="*/ 0 h 14220"/>
                <a:gd name="connsiteX0" fmla="*/ 0 w 8228"/>
                <a:gd name="connsiteY0" fmla="*/ 0 h 12949"/>
                <a:gd name="connsiteX1" fmla="*/ 8228 w 8228"/>
                <a:gd name="connsiteY1" fmla="*/ 3600 h 12949"/>
                <a:gd name="connsiteX2" fmla="*/ 2057 w 8228"/>
                <a:gd name="connsiteY2" fmla="*/ 12949 h 12949"/>
                <a:gd name="connsiteX3" fmla="*/ 0 w 8228"/>
                <a:gd name="connsiteY3" fmla="*/ 0 h 12949"/>
                <a:gd name="connsiteX0" fmla="*/ 0 w 11966"/>
                <a:gd name="connsiteY0" fmla="*/ 0 h 10942"/>
                <a:gd name="connsiteX1" fmla="*/ 11966 w 11966"/>
                <a:gd name="connsiteY1" fmla="*/ 3722 h 10942"/>
                <a:gd name="connsiteX2" fmla="*/ 4466 w 11966"/>
                <a:gd name="connsiteY2" fmla="*/ 10942 h 10942"/>
                <a:gd name="connsiteX3" fmla="*/ 0 w 11966"/>
                <a:gd name="connsiteY3" fmla="*/ 0 h 10942"/>
                <a:gd name="connsiteX0" fmla="*/ 0 w 8962"/>
                <a:gd name="connsiteY0" fmla="*/ 0 h 10942"/>
                <a:gd name="connsiteX1" fmla="*/ 8962 w 8962"/>
                <a:gd name="connsiteY1" fmla="*/ 2761 h 10942"/>
                <a:gd name="connsiteX2" fmla="*/ 4466 w 8962"/>
                <a:gd name="connsiteY2" fmla="*/ 10942 h 10942"/>
                <a:gd name="connsiteX3" fmla="*/ 0 w 8962"/>
                <a:gd name="connsiteY3" fmla="*/ 0 h 10942"/>
                <a:gd name="connsiteX0" fmla="*/ 0 w 15352"/>
                <a:gd name="connsiteY0" fmla="*/ 0 h 10000"/>
                <a:gd name="connsiteX1" fmla="*/ 15352 w 15352"/>
                <a:gd name="connsiteY1" fmla="*/ 3963 h 10000"/>
                <a:gd name="connsiteX2" fmla="*/ 4983 w 15352"/>
                <a:gd name="connsiteY2" fmla="*/ 10000 h 10000"/>
                <a:gd name="connsiteX3" fmla="*/ 0 w 15352"/>
                <a:gd name="connsiteY3" fmla="*/ 0 h 10000"/>
                <a:gd name="connsiteX0" fmla="*/ 0 w 13352"/>
                <a:gd name="connsiteY0" fmla="*/ 0 h 9473"/>
                <a:gd name="connsiteX1" fmla="*/ 13352 w 13352"/>
                <a:gd name="connsiteY1" fmla="*/ 3436 h 9473"/>
                <a:gd name="connsiteX2" fmla="*/ 2983 w 13352"/>
                <a:gd name="connsiteY2" fmla="*/ 9473 h 9473"/>
                <a:gd name="connsiteX3" fmla="*/ 0 w 13352"/>
                <a:gd name="connsiteY3" fmla="*/ 0 h 9473"/>
                <a:gd name="connsiteX0" fmla="*/ 0 w 10044"/>
                <a:gd name="connsiteY0" fmla="*/ 0 h 10000"/>
                <a:gd name="connsiteX1" fmla="*/ 10044 w 10044"/>
                <a:gd name="connsiteY1" fmla="*/ 3627 h 10000"/>
                <a:gd name="connsiteX2" fmla="*/ 2234 w 10044"/>
                <a:gd name="connsiteY2" fmla="*/ 10000 h 10000"/>
                <a:gd name="connsiteX3" fmla="*/ 0 w 10044"/>
                <a:gd name="connsiteY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44" h="10000">
                  <a:moveTo>
                    <a:pt x="0" y="0"/>
                  </a:moveTo>
                  <a:lnTo>
                    <a:pt x="10044" y="3627"/>
                  </a:lnTo>
                  <a:lnTo>
                    <a:pt x="2234" y="1000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  <p:sp>
          <p:nvSpPr>
            <p:cNvPr id="19" name="Flowchart: Merge 5"/>
            <p:cNvSpPr/>
            <p:nvPr userDrawn="1"/>
          </p:nvSpPr>
          <p:spPr>
            <a:xfrm>
              <a:off x="5385642" y="-4456"/>
              <a:ext cx="3758074" cy="346804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5836"/>
                <a:gd name="connsiteY0" fmla="*/ 0 h 10000"/>
                <a:gd name="connsiteX1" fmla="*/ 5240 w 5836"/>
                <a:gd name="connsiteY1" fmla="*/ 24 h 10000"/>
                <a:gd name="connsiteX2" fmla="*/ 5836 w 5836"/>
                <a:gd name="connsiteY2" fmla="*/ 10000 h 10000"/>
                <a:gd name="connsiteX3" fmla="*/ 0 w 5836"/>
                <a:gd name="connsiteY3" fmla="*/ 0 h 10000"/>
                <a:gd name="connsiteX0" fmla="*/ 0 w 9005"/>
                <a:gd name="connsiteY0" fmla="*/ 0 h 8459"/>
                <a:gd name="connsiteX1" fmla="*/ 8979 w 9005"/>
                <a:gd name="connsiteY1" fmla="*/ 24 h 8459"/>
                <a:gd name="connsiteX2" fmla="*/ 6649 w 9005"/>
                <a:gd name="connsiteY2" fmla="*/ 8459 h 8459"/>
                <a:gd name="connsiteX3" fmla="*/ 0 w 9005"/>
                <a:gd name="connsiteY3" fmla="*/ 0 h 8459"/>
                <a:gd name="connsiteX0" fmla="*/ 0 w 10025"/>
                <a:gd name="connsiteY0" fmla="*/ 0 h 10000"/>
                <a:gd name="connsiteX1" fmla="*/ 9971 w 10025"/>
                <a:gd name="connsiteY1" fmla="*/ 28 h 10000"/>
                <a:gd name="connsiteX2" fmla="*/ 7384 w 10025"/>
                <a:gd name="connsiteY2" fmla="*/ 10000 h 10000"/>
                <a:gd name="connsiteX3" fmla="*/ 0 w 10025"/>
                <a:gd name="connsiteY3" fmla="*/ 0 h 10000"/>
                <a:gd name="connsiteX0" fmla="*/ 0 w 9971"/>
                <a:gd name="connsiteY0" fmla="*/ 0 h 10000"/>
                <a:gd name="connsiteX1" fmla="*/ 9971 w 9971"/>
                <a:gd name="connsiteY1" fmla="*/ 28 h 10000"/>
                <a:gd name="connsiteX2" fmla="*/ 7384 w 9971"/>
                <a:gd name="connsiteY2" fmla="*/ 10000 h 10000"/>
                <a:gd name="connsiteX3" fmla="*/ 0 w 9971"/>
                <a:gd name="connsiteY3" fmla="*/ 0 h 10000"/>
                <a:gd name="connsiteX0" fmla="*/ 0 w 13598"/>
                <a:gd name="connsiteY0" fmla="*/ 0 h 10000"/>
                <a:gd name="connsiteX1" fmla="*/ 13598 w 13598"/>
                <a:gd name="connsiteY1" fmla="*/ 3300 h 10000"/>
                <a:gd name="connsiteX2" fmla="*/ 7405 w 13598"/>
                <a:gd name="connsiteY2" fmla="*/ 10000 h 10000"/>
                <a:gd name="connsiteX3" fmla="*/ 0 w 13598"/>
                <a:gd name="connsiteY3" fmla="*/ 0 h 10000"/>
                <a:gd name="connsiteX0" fmla="*/ 0 w 13598"/>
                <a:gd name="connsiteY0" fmla="*/ 0 h 10034"/>
                <a:gd name="connsiteX1" fmla="*/ 13598 w 13598"/>
                <a:gd name="connsiteY1" fmla="*/ 3300 h 10034"/>
                <a:gd name="connsiteX2" fmla="*/ 7360 w 13598"/>
                <a:gd name="connsiteY2" fmla="*/ 10034 h 10034"/>
                <a:gd name="connsiteX3" fmla="*/ 0 w 13598"/>
                <a:gd name="connsiteY3" fmla="*/ 0 h 10034"/>
                <a:gd name="connsiteX0" fmla="*/ 0 w 13283"/>
                <a:gd name="connsiteY0" fmla="*/ 0 h 10034"/>
                <a:gd name="connsiteX1" fmla="*/ 13283 w 13283"/>
                <a:gd name="connsiteY1" fmla="*/ 2862 h 10034"/>
                <a:gd name="connsiteX2" fmla="*/ 7360 w 13283"/>
                <a:gd name="connsiteY2" fmla="*/ 10034 h 10034"/>
                <a:gd name="connsiteX3" fmla="*/ 0 w 13283"/>
                <a:gd name="connsiteY3" fmla="*/ 0 h 10034"/>
                <a:gd name="connsiteX0" fmla="*/ 0 w 13283"/>
                <a:gd name="connsiteY0" fmla="*/ 0 h 10945"/>
                <a:gd name="connsiteX1" fmla="*/ 13283 w 13283"/>
                <a:gd name="connsiteY1" fmla="*/ 2862 h 10945"/>
                <a:gd name="connsiteX2" fmla="*/ 7630 w 13283"/>
                <a:gd name="connsiteY2" fmla="*/ 10945 h 10945"/>
                <a:gd name="connsiteX3" fmla="*/ 0 w 13283"/>
                <a:gd name="connsiteY3" fmla="*/ 0 h 10945"/>
                <a:gd name="connsiteX0" fmla="*/ 0 w 14047"/>
                <a:gd name="connsiteY0" fmla="*/ 0 h 10945"/>
                <a:gd name="connsiteX1" fmla="*/ 14047 w 14047"/>
                <a:gd name="connsiteY1" fmla="*/ 2525 h 10945"/>
                <a:gd name="connsiteX2" fmla="*/ 7630 w 14047"/>
                <a:gd name="connsiteY2" fmla="*/ 10945 h 10945"/>
                <a:gd name="connsiteX3" fmla="*/ 0 w 14047"/>
                <a:gd name="connsiteY3" fmla="*/ 0 h 10945"/>
                <a:gd name="connsiteX0" fmla="*/ 0 w 14047"/>
                <a:gd name="connsiteY0" fmla="*/ 0 h 12665"/>
                <a:gd name="connsiteX1" fmla="*/ 14047 w 14047"/>
                <a:gd name="connsiteY1" fmla="*/ 2525 h 12665"/>
                <a:gd name="connsiteX2" fmla="*/ 9519 w 14047"/>
                <a:gd name="connsiteY2" fmla="*/ 12665 h 12665"/>
                <a:gd name="connsiteX3" fmla="*/ 0 w 14047"/>
                <a:gd name="connsiteY3" fmla="*/ 0 h 12665"/>
                <a:gd name="connsiteX0" fmla="*/ 0 w 21692"/>
                <a:gd name="connsiteY0" fmla="*/ 0 h 12631"/>
                <a:gd name="connsiteX1" fmla="*/ 21692 w 21692"/>
                <a:gd name="connsiteY1" fmla="*/ 2491 h 12631"/>
                <a:gd name="connsiteX2" fmla="*/ 17164 w 21692"/>
                <a:gd name="connsiteY2" fmla="*/ 12631 h 12631"/>
                <a:gd name="connsiteX3" fmla="*/ 0 w 21692"/>
                <a:gd name="connsiteY3" fmla="*/ 0 h 12631"/>
                <a:gd name="connsiteX0" fmla="*/ 0 w 21692"/>
                <a:gd name="connsiteY0" fmla="*/ 0 h 15093"/>
                <a:gd name="connsiteX1" fmla="*/ 21692 w 21692"/>
                <a:gd name="connsiteY1" fmla="*/ 2491 h 15093"/>
                <a:gd name="connsiteX2" fmla="*/ 16175 w 21692"/>
                <a:gd name="connsiteY2" fmla="*/ 15093 h 15093"/>
                <a:gd name="connsiteX3" fmla="*/ 0 w 21692"/>
                <a:gd name="connsiteY3" fmla="*/ 0 h 15093"/>
                <a:gd name="connsiteX0" fmla="*/ 0 w 20703"/>
                <a:gd name="connsiteY0" fmla="*/ 0 h 15093"/>
                <a:gd name="connsiteX1" fmla="*/ 20703 w 20703"/>
                <a:gd name="connsiteY1" fmla="*/ 4784 h 15093"/>
                <a:gd name="connsiteX2" fmla="*/ 16175 w 20703"/>
                <a:gd name="connsiteY2" fmla="*/ 15093 h 15093"/>
                <a:gd name="connsiteX3" fmla="*/ 0 w 20703"/>
                <a:gd name="connsiteY3" fmla="*/ 0 h 15093"/>
                <a:gd name="connsiteX0" fmla="*/ 0 w 20703"/>
                <a:gd name="connsiteY0" fmla="*/ 3548 h 18641"/>
                <a:gd name="connsiteX1" fmla="*/ 8241 w 20703"/>
                <a:gd name="connsiteY1" fmla="*/ 36 h 18641"/>
                <a:gd name="connsiteX2" fmla="*/ 20703 w 20703"/>
                <a:gd name="connsiteY2" fmla="*/ 8332 h 18641"/>
                <a:gd name="connsiteX3" fmla="*/ 16175 w 20703"/>
                <a:gd name="connsiteY3" fmla="*/ 18641 h 18641"/>
                <a:gd name="connsiteX4" fmla="*/ 0 w 20703"/>
                <a:gd name="connsiteY4" fmla="*/ 3548 h 18641"/>
                <a:gd name="connsiteX0" fmla="*/ 0 w 20703"/>
                <a:gd name="connsiteY0" fmla="*/ 3512 h 18605"/>
                <a:gd name="connsiteX1" fmla="*/ 8241 w 20703"/>
                <a:gd name="connsiteY1" fmla="*/ 0 h 18605"/>
                <a:gd name="connsiteX2" fmla="*/ 20703 w 20703"/>
                <a:gd name="connsiteY2" fmla="*/ 8296 h 18605"/>
                <a:gd name="connsiteX3" fmla="*/ 16175 w 20703"/>
                <a:gd name="connsiteY3" fmla="*/ 18605 h 18605"/>
                <a:gd name="connsiteX4" fmla="*/ 0 w 20703"/>
                <a:gd name="connsiteY4" fmla="*/ 3512 h 18605"/>
                <a:gd name="connsiteX0" fmla="*/ 0 w 20703"/>
                <a:gd name="connsiteY0" fmla="*/ 3512 h 18605"/>
                <a:gd name="connsiteX1" fmla="*/ 8241 w 20703"/>
                <a:gd name="connsiteY1" fmla="*/ 0 h 18605"/>
                <a:gd name="connsiteX2" fmla="*/ 20703 w 20703"/>
                <a:gd name="connsiteY2" fmla="*/ 8296 h 18605"/>
                <a:gd name="connsiteX3" fmla="*/ 16175 w 20703"/>
                <a:gd name="connsiteY3" fmla="*/ 18605 h 18605"/>
                <a:gd name="connsiteX4" fmla="*/ 0 w 20703"/>
                <a:gd name="connsiteY4" fmla="*/ 3512 h 18605"/>
                <a:gd name="connsiteX0" fmla="*/ 0 w 20703"/>
                <a:gd name="connsiteY0" fmla="*/ 3646 h 18739"/>
                <a:gd name="connsiteX1" fmla="*/ 8241 w 20703"/>
                <a:gd name="connsiteY1" fmla="*/ 0 h 18739"/>
                <a:gd name="connsiteX2" fmla="*/ 20703 w 20703"/>
                <a:gd name="connsiteY2" fmla="*/ 8430 h 18739"/>
                <a:gd name="connsiteX3" fmla="*/ 16175 w 20703"/>
                <a:gd name="connsiteY3" fmla="*/ 18739 h 18739"/>
                <a:gd name="connsiteX4" fmla="*/ 0 w 20703"/>
                <a:gd name="connsiteY4" fmla="*/ 3646 h 18739"/>
                <a:gd name="connsiteX0" fmla="*/ 0 w 17956"/>
                <a:gd name="connsiteY0" fmla="*/ 198 h 18739"/>
                <a:gd name="connsiteX1" fmla="*/ 5494 w 17956"/>
                <a:gd name="connsiteY1" fmla="*/ 0 h 18739"/>
                <a:gd name="connsiteX2" fmla="*/ 17956 w 17956"/>
                <a:gd name="connsiteY2" fmla="*/ 8430 h 18739"/>
                <a:gd name="connsiteX3" fmla="*/ 13428 w 17956"/>
                <a:gd name="connsiteY3" fmla="*/ 18739 h 18739"/>
                <a:gd name="connsiteX4" fmla="*/ 0 w 17956"/>
                <a:gd name="connsiteY4" fmla="*/ 198 h 18739"/>
                <a:gd name="connsiteX0" fmla="*/ 0 w 17956"/>
                <a:gd name="connsiteY0" fmla="*/ 108 h 18649"/>
                <a:gd name="connsiteX1" fmla="*/ 5375 w 17956"/>
                <a:gd name="connsiteY1" fmla="*/ 0 h 18649"/>
                <a:gd name="connsiteX2" fmla="*/ 17956 w 17956"/>
                <a:gd name="connsiteY2" fmla="*/ 8340 h 18649"/>
                <a:gd name="connsiteX3" fmla="*/ 13428 w 17956"/>
                <a:gd name="connsiteY3" fmla="*/ 18649 h 18649"/>
                <a:gd name="connsiteX4" fmla="*/ 0 w 17956"/>
                <a:gd name="connsiteY4" fmla="*/ 108 h 18649"/>
                <a:gd name="connsiteX0" fmla="*/ 6634 w 24590"/>
                <a:gd name="connsiteY0" fmla="*/ 108 h 15290"/>
                <a:gd name="connsiteX1" fmla="*/ 12009 w 24590"/>
                <a:gd name="connsiteY1" fmla="*/ 0 h 15290"/>
                <a:gd name="connsiteX2" fmla="*/ 24590 w 24590"/>
                <a:gd name="connsiteY2" fmla="*/ 8340 h 15290"/>
                <a:gd name="connsiteX3" fmla="*/ 0 w 24590"/>
                <a:gd name="connsiteY3" fmla="*/ 15290 h 15290"/>
                <a:gd name="connsiteX4" fmla="*/ 6634 w 24590"/>
                <a:gd name="connsiteY4" fmla="*/ 108 h 15290"/>
                <a:gd name="connsiteX0" fmla="*/ 6634 w 31337"/>
                <a:gd name="connsiteY0" fmla="*/ 108 h 20252"/>
                <a:gd name="connsiteX1" fmla="*/ 12009 w 31337"/>
                <a:gd name="connsiteY1" fmla="*/ 0 h 20252"/>
                <a:gd name="connsiteX2" fmla="*/ 31337 w 31337"/>
                <a:gd name="connsiteY2" fmla="*/ 20252 h 20252"/>
                <a:gd name="connsiteX3" fmla="*/ 0 w 31337"/>
                <a:gd name="connsiteY3" fmla="*/ 15290 h 20252"/>
                <a:gd name="connsiteX4" fmla="*/ 6634 w 31337"/>
                <a:gd name="connsiteY4" fmla="*/ 108 h 20252"/>
                <a:gd name="connsiteX0" fmla="*/ 6634 w 31337"/>
                <a:gd name="connsiteY0" fmla="*/ 108 h 20252"/>
                <a:gd name="connsiteX1" fmla="*/ 20726 w 31337"/>
                <a:gd name="connsiteY1" fmla="*/ 0 h 20252"/>
                <a:gd name="connsiteX2" fmla="*/ 31337 w 31337"/>
                <a:gd name="connsiteY2" fmla="*/ 20252 h 20252"/>
                <a:gd name="connsiteX3" fmla="*/ 0 w 31337"/>
                <a:gd name="connsiteY3" fmla="*/ 15290 h 20252"/>
                <a:gd name="connsiteX4" fmla="*/ 6634 w 31337"/>
                <a:gd name="connsiteY4" fmla="*/ 108 h 20252"/>
                <a:gd name="connsiteX0" fmla="*/ 13620 w 31337"/>
                <a:gd name="connsiteY0" fmla="*/ 18 h 20252"/>
                <a:gd name="connsiteX1" fmla="*/ 20726 w 31337"/>
                <a:gd name="connsiteY1" fmla="*/ 0 h 20252"/>
                <a:gd name="connsiteX2" fmla="*/ 31337 w 31337"/>
                <a:gd name="connsiteY2" fmla="*/ 20252 h 20252"/>
                <a:gd name="connsiteX3" fmla="*/ 0 w 31337"/>
                <a:gd name="connsiteY3" fmla="*/ 15290 h 20252"/>
                <a:gd name="connsiteX4" fmla="*/ 13620 w 31337"/>
                <a:gd name="connsiteY4" fmla="*/ 18 h 20252"/>
                <a:gd name="connsiteX0" fmla="*/ 9142 w 26859"/>
                <a:gd name="connsiteY0" fmla="*/ 18 h 20252"/>
                <a:gd name="connsiteX1" fmla="*/ 16248 w 26859"/>
                <a:gd name="connsiteY1" fmla="*/ 0 h 20252"/>
                <a:gd name="connsiteX2" fmla="*/ 26859 w 26859"/>
                <a:gd name="connsiteY2" fmla="*/ 20252 h 20252"/>
                <a:gd name="connsiteX3" fmla="*/ 0 w 26859"/>
                <a:gd name="connsiteY3" fmla="*/ 13409 h 20252"/>
                <a:gd name="connsiteX4" fmla="*/ 9142 w 26859"/>
                <a:gd name="connsiteY4" fmla="*/ 18 h 20252"/>
                <a:gd name="connsiteX0" fmla="*/ 11530 w 29247"/>
                <a:gd name="connsiteY0" fmla="*/ 18 h 20252"/>
                <a:gd name="connsiteX1" fmla="*/ 18636 w 29247"/>
                <a:gd name="connsiteY1" fmla="*/ 0 h 20252"/>
                <a:gd name="connsiteX2" fmla="*/ 29247 w 29247"/>
                <a:gd name="connsiteY2" fmla="*/ 20252 h 20252"/>
                <a:gd name="connsiteX3" fmla="*/ 0 w 29247"/>
                <a:gd name="connsiteY3" fmla="*/ 15424 h 20252"/>
                <a:gd name="connsiteX4" fmla="*/ 11530 w 29247"/>
                <a:gd name="connsiteY4" fmla="*/ 18 h 20252"/>
                <a:gd name="connsiteX0" fmla="*/ 11530 w 29247"/>
                <a:gd name="connsiteY0" fmla="*/ 0 h 20234"/>
                <a:gd name="connsiteX1" fmla="*/ 17681 w 29247"/>
                <a:gd name="connsiteY1" fmla="*/ 1460 h 20234"/>
                <a:gd name="connsiteX2" fmla="*/ 29247 w 29247"/>
                <a:gd name="connsiteY2" fmla="*/ 20234 h 20234"/>
                <a:gd name="connsiteX3" fmla="*/ 0 w 29247"/>
                <a:gd name="connsiteY3" fmla="*/ 15406 h 20234"/>
                <a:gd name="connsiteX4" fmla="*/ 11530 w 29247"/>
                <a:gd name="connsiteY4" fmla="*/ 0 h 20234"/>
                <a:gd name="connsiteX0" fmla="*/ 11530 w 29247"/>
                <a:gd name="connsiteY0" fmla="*/ 18 h 20252"/>
                <a:gd name="connsiteX1" fmla="*/ 18577 w 29247"/>
                <a:gd name="connsiteY1" fmla="*/ 0 h 20252"/>
                <a:gd name="connsiteX2" fmla="*/ 29247 w 29247"/>
                <a:gd name="connsiteY2" fmla="*/ 20252 h 20252"/>
                <a:gd name="connsiteX3" fmla="*/ 0 w 29247"/>
                <a:gd name="connsiteY3" fmla="*/ 15424 h 20252"/>
                <a:gd name="connsiteX4" fmla="*/ 11530 w 29247"/>
                <a:gd name="connsiteY4" fmla="*/ 18 h 20252"/>
                <a:gd name="connsiteX0" fmla="*/ 11829 w 29247"/>
                <a:gd name="connsiteY0" fmla="*/ 0 h 20279"/>
                <a:gd name="connsiteX1" fmla="*/ 18577 w 29247"/>
                <a:gd name="connsiteY1" fmla="*/ 27 h 20279"/>
                <a:gd name="connsiteX2" fmla="*/ 29247 w 29247"/>
                <a:gd name="connsiteY2" fmla="*/ 20279 h 20279"/>
                <a:gd name="connsiteX3" fmla="*/ 0 w 29247"/>
                <a:gd name="connsiteY3" fmla="*/ 15451 h 20279"/>
                <a:gd name="connsiteX4" fmla="*/ 11829 w 29247"/>
                <a:gd name="connsiteY4" fmla="*/ 0 h 20279"/>
                <a:gd name="connsiteX0" fmla="*/ 11829 w 29247"/>
                <a:gd name="connsiteY0" fmla="*/ 0 h 19975"/>
                <a:gd name="connsiteX1" fmla="*/ 18577 w 29247"/>
                <a:gd name="connsiteY1" fmla="*/ 27 h 19975"/>
                <a:gd name="connsiteX2" fmla="*/ 29247 w 29247"/>
                <a:gd name="connsiteY2" fmla="*/ 19975 h 19975"/>
                <a:gd name="connsiteX3" fmla="*/ 0 w 29247"/>
                <a:gd name="connsiteY3" fmla="*/ 15451 h 19975"/>
                <a:gd name="connsiteX4" fmla="*/ 11829 w 29247"/>
                <a:gd name="connsiteY4" fmla="*/ 0 h 19975"/>
                <a:gd name="connsiteX0" fmla="*/ 11829 w 29202"/>
                <a:gd name="connsiteY0" fmla="*/ 0 h 20211"/>
                <a:gd name="connsiteX1" fmla="*/ 18577 w 29202"/>
                <a:gd name="connsiteY1" fmla="*/ 27 h 20211"/>
                <a:gd name="connsiteX2" fmla="*/ 29202 w 29202"/>
                <a:gd name="connsiteY2" fmla="*/ 20211 h 20211"/>
                <a:gd name="connsiteX3" fmla="*/ 0 w 29202"/>
                <a:gd name="connsiteY3" fmla="*/ 15451 h 20211"/>
                <a:gd name="connsiteX4" fmla="*/ 11829 w 29202"/>
                <a:gd name="connsiteY4" fmla="*/ 0 h 20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02" h="20211">
                  <a:moveTo>
                    <a:pt x="11829" y="0"/>
                  </a:moveTo>
                  <a:lnTo>
                    <a:pt x="18577" y="27"/>
                  </a:lnTo>
                  <a:lnTo>
                    <a:pt x="29202" y="20211"/>
                  </a:lnTo>
                  <a:lnTo>
                    <a:pt x="0" y="15451"/>
                  </a:lnTo>
                  <a:lnTo>
                    <a:pt x="1182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65000">
                  <a:schemeClr val="bg2">
                    <a:lumMod val="60000"/>
                    <a:lumOff val="4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  <p:sp>
          <p:nvSpPr>
            <p:cNvPr id="20" name="Flowchart: Merge 5"/>
            <p:cNvSpPr/>
            <p:nvPr userDrawn="1"/>
          </p:nvSpPr>
          <p:spPr>
            <a:xfrm>
              <a:off x="4791807" y="205"/>
              <a:ext cx="1703630" cy="264200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5836"/>
                <a:gd name="connsiteY0" fmla="*/ 0 h 10000"/>
                <a:gd name="connsiteX1" fmla="*/ 5240 w 5836"/>
                <a:gd name="connsiteY1" fmla="*/ 24 h 10000"/>
                <a:gd name="connsiteX2" fmla="*/ 5836 w 5836"/>
                <a:gd name="connsiteY2" fmla="*/ 10000 h 10000"/>
                <a:gd name="connsiteX3" fmla="*/ 0 w 5836"/>
                <a:gd name="connsiteY3" fmla="*/ 0 h 10000"/>
                <a:gd name="connsiteX0" fmla="*/ 0 w 9005"/>
                <a:gd name="connsiteY0" fmla="*/ 0 h 8459"/>
                <a:gd name="connsiteX1" fmla="*/ 8979 w 9005"/>
                <a:gd name="connsiteY1" fmla="*/ 24 h 8459"/>
                <a:gd name="connsiteX2" fmla="*/ 6649 w 9005"/>
                <a:gd name="connsiteY2" fmla="*/ 8459 h 8459"/>
                <a:gd name="connsiteX3" fmla="*/ 0 w 9005"/>
                <a:gd name="connsiteY3" fmla="*/ 0 h 8459"/>
                <a:gd name="connsiteX0" fmla="*/ 0 w 10025"/>
                <a:gd name="connsiteY0" fmla="*/ 0 h 10000"/>
                <a:gd name="connsiteX1" fmla="*/ 9971 w 10025"/>
                <a:gd name="connsiteY1" fmla="*/ 28 h 10000"/>
                <a:gd name="connsiteX2" fmla="*/ 7384 w 10025"/>
                <a:gd name="connsiteY2" fmla="*/ 10000 h 10000"/>
                <a:gd name="connsiteX3" fmla="*/ 0 w 10025"/>
                <a:gd name="connsiteY3" fmla="*/ 0 h 10000"/>
                <a:gd name="connsiteX0" fmla="*/ 0 w 9971"/>
                <a:gd name="connsiteY0" fmla="*/ 0 h 10000"/>
                <a:gd name="connsiteX1" fmla="*/ 9971 w 9971"/>
                <a:gd name="connsiteY1" fmla="*/ 28 h 10000"/>
                <a:gd name="connsiteX2" fmla="*/ 7384 w 9971"/>
                <a:gd name="connsiteY2" fmla="*/ 10000 h 10000"/>
                <a:gd name="connsiteX3" fmla="*/ 0 w 9971"/>
                <a:gd name="connsiteY3" fmla="*/ 0 h 10000"/>
                <a:gd name="connsiteX0" fmla="*/ 0 w 13598"/>
                <a:gd name="connsiteY0" fmla="*/ 0 h 10000"/>
                <a:gd name="connsiteX1" fmla="*/ 13598 w 13598"/>
                <a:gd name="connsiteY1" fmla="*/ 3300 h 10000"/>
                <a:gd name="connsiteX2" fmla="*/ 7405 w 13598"/>
                <a:gd name="connsiteY2" fmla="*/ 10000 h 10000"/>
                <a:gd name="connsiteX3" fmla="*/ 0 w 13598"/>
                <a:gd name="connsiteY3" fmla="*/ 0 h 10000"/>
                <a:gd name="connsiteX0" fmla="*/ 0 w 13598"/>
                <a:gd name="connsiteY0" fmla="*/ 0 h 10034"/>
                <a:gd name="connsiteX1" fmla="*/ 13598 w 13598"/>
                <a:gd name="connsiteY1" fmla="*/ 3300 h 10034"/>
                <a:gd name="connsiteX2" fmla="*/ 7360 w 13598"/>
                <a:gd name="connsiteY2" fmla="*/ 10034 h 10034"/>
                <a:gd name="connsiteX3" fmla="*/ 0 w 13598"/>
                <a:gd name="connsiteY3" fmla="*/ 0 h 10034"/>
                <a:gd name="connsiteX0" fmla="*/ 0 w 13283"/>
                <a:gd name="connsiteY0" fmla="*/ 0 h 10034"/>
                <a:gd name="connsiteX1" fmla="*/ 13283 w 13283"/>
                <a:gd name="connsiteY1" fmla="*/ 2862 h 10034"/>
                <a:gd name="connsiteX2" fmla="*/ 7360 w 13283"/>
                <a:gd name="connsiteY2" fmla="*/ 10034 h 10034"/>
                <a:gd name="connsiteX3" fmla="*/ 0 w 13283"/>
                <a:gd name="connsiteY3" fmla="*/ 0 h 10034"/>
                <a:gd name="connsiteX0" fmla="*/ 0 w 13283"/>
                <a:gd name="connsiteY0" fmla="*/ 0 h 10945"/>
                <a:gd name="connsiteX1" fmla="*/ 13283 w 13283"/>
                <a:gd name="connsiteY1" fmla="*/ 2862 h 10945"/>
                <a:gd name="connsiteX2" fmla="*/ 7630 w 13283"/>
                <a:gd name="connsiteY2" fmla="*/ 10945 h 10945"/>
                <a:gd name="connsiteX3" fmla="*/ 0 w 13283"/>
                <a:gd name="connsiteY3" fmla="*/ 0 h 10945"/>
                <a:gd name="connsiteX0" fmla="*/ 0 w 14047"/>
                <a:gd name="connsiteY0" fmla="*/ 0 h 10945"/>
                <a:gd name="connsiteX1" fmla="*/ 14047 w 14047"/>
                <a:gd name="connsiteY1" fmla="*/ 2525 h 10945"/>
                <a:gd name="connsiteX2" fmla="*/ 7630 w 14047"/>
                <a:gd name="connsiteY2" fmla="*/ 10945 h 10945"/>
                <a:gd name="connsiteX3" fmla="*/ 0 w 14047"/>
                <a:gd name="connsiteY3" fmla="*/ 0 h 10945"/>
                <a:gd name="connsiteX0" fmla="*/ 0 w 14047"/>
                <a:gd name="connsiteY0" fmla="*/ 0 h 12665"/>
                <a:gd name="connsiteX1" fmla="*/ 14047 w 14047"/>
                <a:gd name="connsiteY1" fmla="*/ 2525 h 12665"/>
                <a:gd name="connsiteX2" fmla="*/ 9519 w 14047"/>
                <a:gd name="connsiteY2" fmla="*/ 12665 h 12665"/>
                <a:gd name="connsiteX3" fmla="*/ 0 w 14047"/>
                <a:gd name="connsiteY3" fmla="*/ 0 h 12665"/>
                <a:gd name="connsiteX0" fmla="*/ 0 w 21692"/>
                <a:gd name="connsiteY0" fmla="*/ 0 h 12631"/>
                <a:gd name="connsiteX1" fmla="*/ 21692 w 21692"/>
                <a:gd name="connsiteY1" fmla="*/ 2491 h 12631"/>
                <a:gd name="connsiteX2" fmla="*/ 17164 w 21692"/>
                <a:gd name="connsiteY2" fmla="*/ 12631 h 12631"/>
                <a:gd name="connsiteX3" fmla="*/ 0 w 21692"/>
                <a:gd name="connsiteY3" fmla="*/ 0 h 12631"/>
                <a:gd name="connsiteX0" fmla="*/ 0 w 21692"/>
                <a:gd name="connsiteY0" fmla="*/ 0 h 15093"/>
                <a:gd name="connsiteX1" fmla="*/ 21692 w 21692"/>
                <a:gd name="connsiteY1" fmla="*/ 2491 h 15093"/>
                <a:gd name="connsiteX2" fmla="*/ 16175 w 21692"/>
                <a:gd name="connsiteY2" fmla="*/ 15093 h 15093"/>
                <a:gd name="connsiteX3" fmla="*/ 0 w 21692"/>
                <a:gd name="connsiteY3" fmla="*/ 0 h 15093"/>
                <a:gd name="connsiteX0" fmla="*/ 0 w 20703"/>
                <a:gd name="connsiteY0" fmla="*/ 0 h 15093"/>
                <a:gd name="connsiteX1" fmla="*/ 20703 w 20703"/>
                <a:gd name="connsiteY1" fmla="*/ 4784 h 15093"/>
                <a:gd name="connsiteX2" fmla="*/ 16175 w 20703"/>
                <a:gd name="connsiteY2" fmla="*/ 15093 h 15093"/>
                <a:gd name="connsiteX3" fmla="*/ 0 w 20703"/>
                <a:gd name="connsiteY3" fmla="*/ 0 h 15093"/>
                <a:gd name="connsiteX0" fmla="*/ 0 w 26864"/>
                <a:gd name="connsiteY0" fmla="*/ 0 h 15093"/>
                <a:gd name="connsiteX1" fmla="*/ 26864 w 26864"/>
                <a:gd name="connsiteY1" fmla="*/ 4076 h 15093"/>
                <a:gd name="connsiteX2" fmla="*/ 16175 w 26864"/>
                <a:gd name="connsiteY2" fmla="*/ 15093 h 15093"/>
                <a:gd name="connsiteX3" fmla="*/ 0 w 26864"/>
                <a:gd name="connsiteY3" fmla="*/ 0 h 15093"/>
                <a:gd name="connsiteX0" fmla="*/ 0 w 26864"/>
                <a:gd name="connsiteY0" fmla="*/ 0 h 15262"/>
                <a:gd name="connsiteX1" fmla="*/ 26864 w 26864"/>
                <a:gd name="connsiteY1" fmla="*/ 4076 h 15262"/>
                <a:gd name="connsiteX2" fmla="*/ 18244 w 26864"/>
                <a:gd name="connsiteY2" fmla="*/ 15262 h 15262"/>
                <a:gd name="connsiteX3" fmla="*/ 0 w 26864"/>
                <a:gd name="connsiteY3" fmla="*/ 0 h 15262"/>
                <a:gd name="connsiteX0" fmla="*/ 0 w 12653"/>
                <a:gd name="connsiteY0" fmla="*/ 0 h 15262"/>
                <a:gd name="connsiteX1" fmla="*/ 12653 w 12653"/>
                <a:gd name="connsiteY1" fmla="*/ 4076 h 15262"/>
                <a:gd name="connsiteX2" fmla="*/ 4033 w 12653"/>
                <a:gd name="connsiteY2" fmla="*/ 15262 h 15262"/>
                <a:gd name="connsiteX3" fmla="*/ 0 w 12653"/>
                <a:gd name="connsiteY3" fmla="*/ 0 h 15262"/>
                <a:gd name="connsiteX0" fmla="*/ 0 w 12653"/>
                <a:gd name="connsiteY0" fmla="*/ 0 h 15296"/>
                <a:gd name="connsiteX1" fmla="*/ 12653 w 12653"/>
                <a:gd name="connsiteY1" fmla="*/ 4076 h 15296"/>
                <a:gd name="connsiteX2" fmla="*/ 4078 w 12653"/>
                <a:gd name="connsiteY2" fmla="*/ 15296 h 15296"/>
                <a:gd name="connsiteX3" fmla="*/ 0 w 12653"/>
                <a:gd name="connsiteY3" fmla="*/ 0 h 15296"/>
                <a:gd name="connsiteX0" fmla="*/ 0 w 13238"/>
                <a:gd name="connsiteY0" fmla="*/ 0 h 15397"/>
                <a:gd name="connsiteX1" fmla="*/ 13238 w 13238"/>
                <a:gd name="connsiteY1" fmla="*/ 4177 h 15397"/>
                <a:gd name="connsiteX2" fmla="*/ 4663 w 13238"/>
                <a:gd name="connsiteY2" fmla="*/ 15397 h 15397"/>
                <a:gd name="connsiteX3" fmla="*/ 0 w 13238"/>
                <a:gd name="connsiteY3" fmla="*/ 0 h 1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38" h="15397">
                  <a:moveTo>
                    <a:pt x="0" y="0"/>
                  </a:moveTo>
                  <a:lnTo>
                    <a:pt x="13238" y="4177"/>
                  </a:lnTo>
                  <a:lnTo>
                    <a:pt x="4663" y="15397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2000">
                  <a:srgbClr val="E3DDD7"/>
                </a:gs>
                <a:gs pos="98000">
                  <a:schemeClr val="accent2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MSEsG 4 JULY 2013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First Interim Report - Legal 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2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19820" y="1460740"/>
            <a:ext cx="8304363" cy="2823713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30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ackground B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7799881" y="1334"/>
            <a:ext cx="1344367" cy="1376053"/>
            <a:chOff x="4791807" y="-4456"/>
            <a:chExt cx="4352441" cy="4455028"/>
          </a:xfrm>
        </p:grpSpPr>
        <p:sp>
          <p:nvSpPr>
            <p:cNvPr id="18" name="Flowchart: Merge 5"/>
            <p:cNvSpPr/>
            <p:nvPr userDrawn="1"/>
          </p:nvSpPr>
          <p:spPr>
            <a:xfrm>
              <a:off x="6505029" y="2889677"/>
              <a:ext cx="2639219" cy="156089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4368"/>
                <a:gd name="connsiteY0" fmla="*/ 0 h 12397"/>
                <a:gd name="connsiteX1" fmla="*/ 4368 w 4368"/>
                <a:gd name="connsiteY1" fmla="*/ 4447 h 12397"/>
                <a:gd name="connsiteX2" fmla="*/ 204 w 4368"/>
                <a:gd name="connsiteY2" fmla="*/ 12397 h 12397"/>
                <a:gd name="connsiteX3" fmla="*/ 0 w 4368"/>
                <a:gd name="connsiteY3" fmla="*/ 0 h 12397"/>
                <a:gd name="connsiteX0" fmla="*/ 0 w 9029"/>
                <a:gd name="connsiteY0" fmla="*/ 0 h 10000"/>
                <a:gd name="connsiteX1" fmla="*/ 9029 w 9029"/>
                <a:gd name="connsiteY1" fmla="*/ 526 h 10000"/>
                <a:gd name="connsiteX2" fmla="*/ 467 w 9029"/>
                <a:gd name="connsiteY2" fmla="*/ 10000 h 10000"/>
                <a:gd name="connsiteX3" fmla="*/ 0 w 9029"/>
                <a:gd name="connsiteY3" fmla="*/ 0 h 10000"/>
                <a:gd name="connsiteX0" fmla="*/ 0 w 11571"/>
                <a:gd name="connsiteY0" fmla="*/ 0 h 8527"/>
                <a:gd name="connsiteX1" fmla="*/ 10000 w 11571"/>
                <a:gd name="connsiteY1" fmla="*/ 526 h 8527"/>
                <a:gd name="connsiteX2" fmla="*/ 11571 w 11571"/>
                <a:gd name="connsiteY2" fmla="*/ 8527 h 8527"/>
                <a:gd name="connsiteX3" fmla="*/ 0 w 11571"/>
                <a:gd name="connsiteY3" fmla="*/ 0 h 8527"/>
                <a:gd name="connsiteX0" fmla="*/ 0 w 10000"/>
                <a:gd name="connsiteY0" fmla="*/ 0 h 10000"/>
                <a:gd name="connsiteX1" fmla="*/ 8642 w 10000"/>
                <a:gd name="connsiteY1" fmla="*/ 617 h 10000"/>
                <a:gd name="connsiteX2" fmla="*/ 10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8642 w 10000"/>
                <a:gd name="connsiteY1" fmla="*/ 617 h 10000"/>
                <a:gd name="connsiteX2" fmla="*/ 10000 w 10000"/>
                <a:gd name="connsiteY2" fmla="*/ 10000 h 10000"/>
                <a:gd name="connsiteX3" fmla="*/ 0 w 10000"/>
                <a:gd name="connsiteY3" fmla="*/ 0 h 10000"/>
                <a:gd name="connsiteX0" fmla="*/ 0 w 10258"/>
                <a:gd name="connsiteY0" fmla="*/ 0 h 10216"/>
                <a:gd name="connsiteX1" fmla="*/ 8900 w 10258"/>
                <a:gd name="connsiteY1" fmla="*/ 833 h 10216"/>
                <a:gd name="connsiteX2" fmla="*/ 10258 w 10258"/>
                <a:gd name="connsiteY2" fmla="*/ 10216 h 10216"/>
                <a:gd name="connsiteX3" fmla="*/ 0 w 10258"/>
                <a:gd name="connsiteY3" fmla="*/ 0 h 10216"/>
                <a:gd name="connsiteX0" fmla="*/ 0 w 9845"/>
                <a:gd name="connsiteY0" fmla="*/ 0 h 9892"/>
                <a:gd name="connsiteX1" fmla="*/ 8900 w 9845"/>
                <a:gd name="connsiteY1" fmla="*/ 833 h 9892"/>
                <a:gd name="connsiteX2" fmla="*/ 9845 w 9845"/>
                <a:gd name="connsiteY2" fmla="*/ 9892 h 9892"/>
                <a:gd name="connsiteX3" fmla="*/ 0 w 9845"/>
                <a:gd name="connsiteY3" fmla="*/ 0 h 9892"/>
                <a:gd name="connsiteX0" fmla="*/ 0 w 13079"/>
                <a:gd name="connsiteY0" fmla="*/ 0 h 10000"/>
                <a:gd name="connsiteX1" fmla="*/ 13079 w 13079"/>
                <a:gd name="connsiteY1" fmla="*/ 6926 h 10000"/>
                <a:gd name="connsiteX2" fmla="*/ 10000 w 13079"/>
                <a:gd name="connsiteY2" fmla="*/ 10000 h 10000"/>
                <a:gd name="connsiteX3" fmla="*/ 0 w 13079"/>
                <a:gd name="connsiteY3" fmla="*/ 0 h 10000"/>
                <a:gd name="connsiteX0" fmla="*/ 0 w 10247"/>
                <a:gd name="connsiteY0" fmla="*/ 0 h 10000"/>
                <a:gd name="connsiteX1" fmla="*/ 10247 w 10247"/>
                <a:gd name="connsiteY1" fmla="*/ 2724 h 10000"/>
                <a:gd name="connsiteX2" fmla="*/ 10000 w 10247"/>
                <a:gd name="connsiteY2" fmla="*/ 10000 h 10000"/>
                <a:gd name="connsiteX3" fmla="*/ 0 w 10247"/>
                <a:gd name="connsiteY3" fmla="*/ 0 h 10000"/>
                <a:gd name="connsiteX0" fmla="*/ 0 w 14758"/>
                <a:gd name="connsiteY0" fmla="*/ 0 h 10000"/>
                <a:gd name="connsiteX1" fmla="*/ 14758 w 14758"/>
                <a:gd name="connsiteY1" fmla="*/ 4170 h 10000"/>
                <a:gd name="connsiteX2" fmla="*/ 10000 w 14758"/>
                <a:gd name="connsiteY2" fmla="*/ 10000 h 10000"/>
                <a:gd name="connsiteX3" fmla="*/ 0 w 14758"/>
                <a:gd name="connsiteY3" fmla="*/ 0 h 10000"/>
                <a:gd name="connsiteX0" fmla="*/ 0 w 14758"/>
                <a:gd name="connsiteY0" fmla="*/ 0 h 10000"/>
                <a:gd name="connsiteX1" fmla="*/ 14758 w 14758"/>
                <a:gd name="connsiteY1" fmla="*/ 4170 h 10000"/>
                <a:gd name="connsiteX2" fmla="*/ 10000 w 14758"/>
                <a:gd name="connsiteY2" fmla="*/ 10000 h 10000"/>
                <a:gd name="connsiteX3" fmla="*/ 0 w 14758"/>
                <a:gd name="connsiteY3" fmla="*/ 0 h 10000"/>
                <a:gd name="connsiteX0" fmla="*/ 0 w 14758"/>
                <a:gd name="connsiteY0" fmla="*/ 0 h 10000"/>
                <a:gd name="connsiteX1" fmla="*/ 14758 w 14758"/>
                <a:gd name="connsiteY1" fmla="*/ 4170 h 10000"/>
                <a:gd name="connsiteX2" fmla="*/ 10000 w 14758"/>
                <a:gd name="connsiteY2" fmla="*/ 10000 h 10000"/>
                <a:gd name="connsiteX3" fmla="*/ 0 w 14758"/>
                <a:gd name="connsiteY3" fmla="*/ 0 h 10000"/>
                <a:gd name="connsiteX0" fmla="*/ 0 w 19793"/>
                <a:gd name="connsiteY0" fmla="*/ 2924 h 5830"/>
                <a:gd name="connsiteX1" fmla="*/ 19793 w 19793"/>
                <a:gd name="connsiteY1" fmla="*/ 0 h 5830"/>
                <a:gd name="connsiteX2" fmla="*/ 15035 w 19793"/>
                <a:gd name="connsiteY2" fmla="*/ 5830 h 5830"/>
                <a:gd name="connsiteX3" fmla="*/ 0 w 19793"/>
                <a:gd name="connsiteY3" fmla="*/ 2924 h 5830"/>
                <a:gd name="connsiteX0" fmla="*/ 0 w 10000"/>
                <a:gd name="connsiteY0" fmla="*/ 5015 h 9532"/>
                <a:gd name="connsiteX1" fmla="*/ 10000 w 10000"/>
                <a:gd name="connsiteY1" fmla="*/ 0 h 9532"/>
                <a:gd name="connsiteX2" fmla="*/ 5688 w 10000"/>
                <a:gd name="connsiteY2" fmla="*/ 9532 h 9532"/>
                <a:gd name="connsiteX3" fmla="*/ 0 w 10000"/>
                <a:gd name="connsiteY3" fmla="*/ 5015 h 9532"/>
                <a:gd name="connsiteX0" fmla="*/ 0 w 10053"/>
                <a:gd name="connsiteY0" fmla="*/ 5212 h 9951"/>
                <a:gd name="connsiteX1" fmla="*/ 10053 w 10053"/>
                <a:gd name="connsiteY1" fmla="*/ 0 h 9951"/>
                <a:gd name="connsiteX2" fmla="*/ 5688 w 10053"/>
                <a:gd name="connsiteY2" fmla="*/ 9951 h 9951"/>
                <a:gd name="connsiteX3" fmla="*/ 0 w 10053"/>
                <a:gd name="connsiteY3" fmla="*/ 5212 h 9951"/>
                <a:gd name="connsiteX0" fmla="*/ 1379 w 11379"/>
                <a:gd name="connsiteY0" fmla="*/ 5238 h 10194"/>
                <a:gd name="connsiteX1" fmla="*/ 11379 w 11379"/>
                <a:gd name="connsiteY1" fmla="*/ 0 h 10194"/>
                <a:gd name="connsiteX2" fmla="*/ 7037 w 11379"/>
                <a:gd name="connsiteY2" fmla="*/ 10000 h 10194"/>
                <a:gd name="connsiteX3" fmla="*/ 0 w 11379"/>
                <a:gd name="connsiteY3" fmla="*/ 9958 h 10194"/>
                <a:gd name="connsiteX4" fmla="*/ 1379 w 11379"/>
                <a:gd name="connsiteY4" fmla="*/ 5238 h 10194"/>
                <a:gd name="connsiteX0" fmla="*/ 1379 w 11379"/>
                <a:gd name="connsiteY0" fmla="*/ 5238 h 10000"/>
                <a:gd name="connsiteX1" fmla="*/ 11379 w 11379"/>
                <a:gd name="connsiteY1" fmla="*/ 0 h 10000"/>
                <a:gd name="connsiteX2" fmla="*/ 7037 w 11379"/>
                <a:gd name="connsiteY2" fmla="*/ 10000 h 10000"/>
                <a:gd name="connsiteX3" fmla="*/ 0 w 11379"/>
                <a:gd name="connsiteY3" fmla="*/ 9958 h 10000"/>
                <a:gd name="connsiteX4" fmla="*/ 1379 w 11379"/>
                <a:gd name="connsiteY4" fmla="*/ 5238 h 10000"/>
                <a:gd name="connsiteX0" fmla="*/ 1379 w 11379"/>
                <a:gd name="connsiteY0" fmla="*/ 5238 h 10000"/>
                <a:gd name="connsiteX1" fmla="*/ 11379 w 11379"/>
                <a:gd name="connsiteY1" fmla="*/ 0 h 10000"/>
                <a:gd name="connsiteX2" fmla="*/ 7037 w 11379"/>
                <a:gd name="connsiteY2" fmla="*/ 10000 h 10000"/>
                <a:gd name="connsiteX3" fmla="*/ 0 w 11379"/>
                <a:gd name="connsiteY3" fmla="*/ 9958 h 10000"/>
                <a:gd name="connsiteX4" fmla="*/ 1379 w 11379"/>
                <a:gd name="connsiteY4" fmla="*/ 5238 h 10000"/>
                <a:gd name="connsiteX0" fmla="*/ 0 w 13506"/>
                <a:gd name="connsiteY0" fmla="*/ 7014 h 10000"/>
                <a:gd name="connsiteX1" fmla="*/ 13506 w 13506"/>
                <a:gd name="connsiteY1" fmla="*/ 0 h 10000"/>
                <a:gd name="connsiteX2" fmla="*/ 9164 w 13506"/>
                <a:gd name="connsiteY2" fmla="*/ 10000 h 10000"/>
                <a:gd name="connsiteX3" fmla="*/ 2127 w 13506"/>
                <a:gd name="connsiteY3" fmla="*/ 9958 h 10000"/>
                <a:gd name="connsiteX4" fmla="*/ 0 w 13506"/>
                <a:gd name="connsiteY4" fmla="*/ 7014 h 10000"/>
                <a:gd name="connsiteX0" fmla="*/ 0 w 15404"/>
                <a:gd name="connsiteY0" fmla="*/ 4843 h 7829"/>
                <a:gd name="connsiteX1" fmla="*/ 15404 w 15404"/>
                <a:gd name="connsiteY1" fmla="*/ 0 h 7829"/>
                <a:gd name="connsiteX2" fmla="*/ 9164 w 15404"/>
                <a:gd name="connsiteY2" fmla="*/ 7829 h 7829"/>
                <a:gd name="connsiteX3" fmla="*/ 2127 w 15404"/>
                <a:gd name="connsiteY3" fmla="*/ 7787 h 7829"/>
                <a:gd name="connsiteX4" fmla="*/ 0 w 15404"/>
                <a:gd name="connsiteY4" fmla="*/ 4843 h 7829"/>
                <a:gd name="connsiteX0" fmla="*/ 1511 w 8619"/>
                <a:gd name="connsiteY0" fmla="*/ 0 h 13834"/>
                <a:gd name="connsiteX1" fmla="*/ 8619 w 8619"/>
                <a:gd name="connsiteY1" fmla="*/ 3834 h 13834"/>
                <a:gd name="connsiteX2" fmla="*/ 4568 w 8619"/>
                <a:gd name="connsiteY2" fmla="*/ 13834 h 13834"/>
                <a:gd name="connsiteX3" fmla="*/ 0 w 8619"/>
                <a:gd name="connsiteY3" fmla="*/ 13780 h 13834"/>
                <a:gd name="connsiteX4" fmla="*/ 1511 w 8619"/>
                <a:gd name="connsiteY4" fmla="*/ 0 h 13834"/>
                <a:gd name="connsiteX0" fmla="*/ 1753 w 10000"/>
                <a:gd name="connsiteY0" fmla="*/ 0 h 26217"/>
                <a:gd name="connsiteX1" fmla="*/ 10000 w 10000"/>
                <a:gd name="connsiteY1" fmla="*/ 2771 h 26217"/>
                <a:gd name="connsiteX2" fmla="*/ 4704 w 10000"/>
                <a:gd name="connsiteY2" fmla="*/ 26217 h 26217"/>
                <a:gd name="connsiteX3" fmla="*/ 0 w 10000"/>
                <a:gd name="connsiteY3" fmla="*/ 9961 h 26217"/>
                <a:gd name="connsiteX4" fmla="*/ 1753 w 10000"/>
                <a:gd name="connsiteY4" fmla="*/ 0 h 26217"/>
                <a:gd name="connsiteX0" fmla="*/ 0 w 8247"/>
                <a:gd name="connsiteY0" fmla="*/ 0 h 26269"/>
                <a:gd name="connsiteX1" fmla="*/ 8247 w 8247"/>
                <a:gd name="connsiteY1" fmla="*/ 2771 h 26269"/>
                <a:gd name="connsiteX2" fmla="*/ 2951 w 8247"/>
                <a:gd name="connsiteY2" fmla="*/ 26217 h 26269"/>
                <a:gd name="connsiteX3" fmla="*/ 987 w 8247"/>
                <a:gd name="connsiteY3" fmla="*/ 26269 h 26269"/>
                <a:gd name="connsiteX4" fmla="*/ 0 w 8247"/>
                <a:gd name="connsiteY4" fmla="*/ 0 h 26269"/>
                <a:gd name="connsiteX0" fmla="*/ 0 w 11372"/>
                <a:gd name="connsiteY0" fmla="*/ 0 h 10139"/>
                <a:gd name="connsiteX1" fmla="*/ 11372 w 11372"/>
                <a:gd name="connsiteY1" fmla="*/ 1194 h 10139"/>
                <a:gd name="connsiteX2" fmla="*/ 4950 w 11372"/>
                <a:gd name="connsiteY2" fmla="*/ 10119 h 10139"/>
                <a:gd name="connsiteX3" fmla="*/ 2569 w 11372"/>
                <a:gd name="connsiteY3" fmla="*/ 10139 h 10139"/>
                <a:gd name="connsiteX4" fmla="*/ 0 w 11372"/>
                <a:gd name="connsiteY4" fmla="*/ 0 h 10139"/>
                <a:gd name="connsiteX0" fmla="*/ 0 w 7640"/>
                <a:gd name="connsiteY0" fmla="*/ 0 h 10139"/>
                <a:gd name="connsiteX1" fmla="*/ 7640 w 7640"/>
                <a:gd name="connsiteY1" fmla="*/ 795 h 10139"/>
                <a:gd name="connsiteX2" fmla="*/ 4950 w 7640"/>
                <a:gd name="connsiteY2" fmla="*/ 10119 h 10139"/>
                <a:gd name="connsiteX3" fmla="*/ 2569 w 7640"/>
                <a:gd name="connsiteY3" fmla="*/ 10139 h 10139"/>
                <a:gd name="connsiteX4" fmla="*/ 0 w 7640"/>
                <a:gd name="connsiteY4" fmla="*/ 0 h 10139"/>
                <a:gd name="connsiteX0" fmla="*/ 0 w 15578"/>
                <a:gd name="connsiteY0" fmla="*/ 0 h 10000"/>
                <a:gd name="connsiteX1" fmla="*/ 15578 w 15578"/>
                <a:gd name="connsiteY1" fmla="*/ 1280 h 10000"/>
                <a:gd name="connsiteX2" fmla="*/ 6479 w 15578"/>
                <a:gd name="connsiteY2" fmla="*/ 9980 h 10000"/>
                <a:gd name="connsiteX3" fmla="*/ 3363 w 15578"/>
                <a:gd name="connsiteY3" fmla="*/ 10000 h 10000"/>
                <a:gd name="connsiteX4" fmla="*/ 0 w 15578"/>
                <a:gd name="connsiteY4" fmla="*/ 0 h 10000"/>
                <a:gd name="connsiteX0" fmla="*/ 292 w 12215"/>
                <a:gd name="connsiteY0" fmla="*/ 0 h 9692"/>
                <a:gd name="connsiteX1" fmla="*/ 12215 w 12215"/>
                <a:gd name="connsiteY1" fmla="*/ 972 h 9692"/>
                <a:gd name="connsiteX2" fmla="*/ 3116 w 12215"/>
                <a:gd name="connsiteY2" fmla="*/ 9672 h 9692"/>
                <a:gd name="connsiteX3" fmla="*/ 0 w 12215"/>
                <a:gd name="connsiteY3" fmla="*/ 9692 h 9692"/>
                <a:gd name="connsiteX4" fmla="*/ 292 w 12215"/>
                <a:gd name="connsiteY4" fmla="*/ 0 h 9692"/>
                <a:gd name="connsiteX0" fmla="*/ 239 w 13508"/>
                <a:gd name="connsiteY0" fmla="*/ 0 h 10000"/>
                <a:gd name="connsiteX1" fmla="*/ 13508 w 13508"/>
                <a:gd name="connsiteY1" fmla="*/ 1374 h 10000"/>
                <a:gd name="connsiteX2" fmla="*/ 2551 w 13508"/>
                <a:gd name="connsiteY2" fmla="*/ 9979 h 10000"/>
                <a:gd name="connsiteX3" fmla="*/ 0 w 13508"/>
                <a:gd name="connsiteY3" fmla="*/ 10000 h 10000"/>
                <a:gd name="connsiteX4" fmla="*/ 239 w 13508"/>
                <a:gd name="connsiteY4" fmla="*/ 0 h 10000"/>
                <a:gd name="connsiteX0" fmla="*/ 239 w 13508"/>
                <a:gd name="connsiteY0" fmla="*/ 0 h 10000"/>
                <a:gd name="connsiteX1" fmla="*/ 13508 w 13508"/>
                <a:gd name="connsiteY1" fmla="*/ 1374 h 10000"/>
                <a:gd name="connsiteX2" fmla="*/ 6782 w 13508"/>
                <a:gd name="connsiteY2" fmla="*/ 9997 h 10000"/>
                <a:gd name="connsiteX3" fmla="*/ 0 w 13508"/>
                <a:gd name="connsiteY3" fmla="*/ 10000 h 10000"/>
                <a:gd name="connsiteX4" fmla="*/ 239 w 13508"/>
                <a:gd name="connsiteY4" fmla="*/ 0 h 10000"/>
                <a:gd name="connsiteX0" fmla="*/ 2 w 13271"/>
                <a:gd name="connsiteY0" fmla="*/ 0 h 10018"/>
                <a:gd name="connsiteX1" fmla="*/ 13271 w 13271"/>
                <a:gd name="connsiteY1" fmla="*/ 1374 h 10018"/>
                <a:gd name="connsiteX2" fmla="*/ 6545 w 13271"/>
                <a:gd name="connsiteY2" fmla="*/ 9997 h 10018"/>
                <a:gd name="connsiteX3" fmla="*/ 3529 w 13271"/>
                <a:gd name="connsiteY3" fmla="*/ 10018 h 10018"/>
                <a:gd name="connsiteX4" fmla="*/ 2 w 13271"/>
                <a:gd name="connsiteY4" fmla="*/ 0 h 10018"/>
                <a:gd name="connsiteX0" fmla="*/ 2 w 13271"/>
                <a:gd name="connsiteY0" fmla="*/ 0 h 10018"/>
                <a:gd name="connsiteX1" fmla="*/ 13271 w 13271"/>
                <a:gd name="connsiteY1" fmla="*/ 1374 h 10018"/>
                <a:gd name="connsiteX2" fmla="*/ 6545 w 13271"/>
                <a:gd name="connsiteY2" fmla="*/ 9997 h 10018"/>
                <a:gd name="connsiteX3" fmla="*/ 3529 w 13271"/>
                <a:gd name="connsiteY3" fmla="*/ 10018 h 10018"/>
                <a:gd name="connsiteX4" fmla="*/ 2 w 13271"/>
                <a:gd name="connsiteY4" fmla="*/ 0 h 10018"/>
                <a:gd name="connsiteX0" fmla="*/ 0 w 13269"/>
                <a:gd name="connsiteY0" fmla="*/ 0 h 10018"/>
                <a:gd name="connsiteX1" fmla="*/ 13269 w 13269"/>
                <a:gd name="connsiteY1" fmla="*/ 1374 h 10018"/>
                <a:gd name="connsiteX2" fmla="*/ 6543 w 13269"/>
                <a:gd name="connsiteY2" fmla="*/ 9997 h 10018"/>
                <a:gd name="connsiteX3" fmla="*/ 3527 w 13269"/>
                <a:gd name="connsiteY3" fmla="*/ 10018 h 10018"/>
                <a:gd name="connsiteX4" fmla="*/ 0 w 13269"/>
                <a:gd name="connsiteY4" fmla="*/ 0 h 10018"/>
                <a:gd name="connsiteX0" fmla="*/ 3180 w 9742"/>
                <a:gd name="connsiteY0" fmla="*/ 0 h 9312"/>
                <a:gd name="connsiteX1" fmla="*/ 9742 w 9742"/>
                <a:gd name="connsiteY1" fmla="*/ 668 h 9312"/>
                <a:gd name="connsiteX2" fmla="*/ 3016 w 9742"/>
                <a:gd name="connsiteY2" fmla="*/ 9291 h 9312"/>
                <a:gd name="connsiteX3" fmla="*/ 0 w 9742"/>
                <a:gd name="connsiteY3" fmla="*/ 9312 h 9312"/>
                <a:gd name="connsiteX4" fmla="*/ 3180 w 9742"/>
                <a:gd name="connsiteY4" fmla="*/ 0 h 9312"/>
                <a:gd name="connsiteX0" fmla="*/ 3264 w 6399"/>
                <a:gd name="connsiteY0" fmla="*/ 0 h 10000"/>
                <a:gd name="connsiteX1" fmla="*/ 6399 w 6399"/>
                <a:gd name="connsiteY1" fmla="*/ 3749 h 10000"/>
                <a:gd name="connsiteX2" fmla="*/ 3096 w 6399"/>
                <a:gd name="connsiteY2" fmla="*/ 9977 h 10000"/>
                <a:gd name="connsiteX3" fmla="*/ 0 w 6399"/>
                <a:gd name="connsiteY3" fmla="*/ 10000 h 10000"/>
                <a:gd name="connsiteX4" fmla="*/ 3264 w 6399"/>
                <a:gd name="connsiteY4" fmla="*/ 0 h 10000"/>
                <a:gd name="connsiteX0" fmla="*/ 0 w 11686"/>
                <a:gd name="connsiteY0" fmla="*/ 0 h 7366"/>
                <a:gd name="connsiteX1" fmla="*/ 11686 w 11686"/>
                <a:gd name="connsiteY1" fmla="*/ 1115 h 7366"/>
                <a:gd name="connsiteX2" fmla="*/ 6524 w 11686"/>
                <a:gd name="connsiteY2" fmla="*/ 7343 h 7366"/>
                <a:gd name="connsiteX3" fmla="*/ 1686 w 11686"/>
                <a:gd name="connsiteY3" fmla="*/ 7366 h 7366"/>
                <a:gd name="connsiteX4" fmla="*/ 0 w 11686"/>
                <a:gd name="connsiteY4" fmla="*/ 0 h 7366"/>
                <a:gd name="connsiteX0" fmla="*/ 0 w 8867"/>
                <a:gd name="connsiteY0" fmla="*/ 0 h 10000"/>
                <a:gd name="connsiteX1" fmla="*/ 8867 w 8867"/>
                <a:gd name="connsiteY1" fmla="*/ 1334 h 10000"/>
                <a:gd name="connsiteX2" fmla="*/ 5583 w 8867"/>
                <a:gd name="connsiteY2" fmla="*/ 9969 h 10000"/>
                <a:gd name="connsiteX3" fmla="*/ 1443 w 8867"/>
                <a:gd name="connsiteY3" fmla="*/ 10000 h 10000"/>
                <a:gd name="connsiteX4" fmla="*/ 0 w 8867"/>
                <a:gd name="connsiteY4" fmla="*/ 0 h 10000"/>
                <a:gd name="connsiteX0" fmla="*/ 0 w 10000"/>
                <a:gd name="connsiteY0" fmla="*/ 0 h 9974"/>
                <a:gd name="connsiteX1" fmla="*/ 10000 w 10000"/>
                <a:gd name="connsiteY1" fmla="*/ 1334 h 9974"/>
                <a:gd name="connsiteX2" fmla="*/ 6296 w 10000"/>
                <a:gd name="connsiteY2" fmla="*/ 9969 h 9974"/>
                <a:gd name="connsiteX3" fmla="*/ 2106 w 10000"/>
                <a:gd name="connsiteY3" fmla="*/ 9974 h 9974"/>
                <a:gd name="connsiteX4" fmla="*/ 0 w 10000"/>
                <a:gd name="connsiteY4" fmla="*/ 0 h 9974"/>
                <a:gd name="connsiteX0" fmla="*/ 0 w 10000"/>
                <a:gd name="connsiteY0" fmla="*/ 0 h 10000"/>
                <a:gd name="connsiteX1" fmla="*/ 10000 w 10000"/>
                <a:gd name="connsiteY1" fmla="*/ 1337 h 10000"/>
                <a:gd name="connsiteX2" fmla="*/ 7215 w 10000"/>
                <a:gd name="connsiteY2" fmla="*/ 9969 h 10000"/>
                <a:gd name="connsiteX3" fmla="*/ 2106 w 10000"/>
                <a:gd name="connsiteY3" fmla="*/ 10000 h 10000"/>
                <a:gd name="connsiteX4" fmla="*/ 0 w 10000"/>
                <a:gd name="connsiteY4" fmla="*/ 0 h 10000"/>
                <a:gd name="connsiteX0" fmla="*/ 0 w 10839"/>
                <a:gd name="connsiteY0" fmla="*/ 0 h 10000"/>
                <a:gd name="connsiteX1" fmla="*/ 10839 w 10839"/>
                <a:gd name="connsiteY1" fmla="*/ 1440 h 10000"/>
                <a:gd name="connsiteX2" fmla="*/ 7215 w 10839"/>
                <a:gd name="connsiteY2" fmla="*/ 9969 h 10000"/>
                <a:gd name="connsiteX3" fmla="*/ 2106 w 10839"/>
                <a:gd name="connsiteY3" fmla="*/ 10000 h 10000"/>
                <a:gd name="connsiteX4" fmla="*/ 0 w 10839"/>
                <a:gd name="connsiteY4" fmla="*/ 0 h 10000"/>
                <a:gd name="connsiteX0" fmla="*/ 0 w 17548"/>
                <a:gd name="connsiteY0" fmla="*/ 0 h 10877"/>
                <a:gd name="connsiteX1" fmla="*/ 17548 w 17548"/>
                <a:gd name="connsiteY1" fmla="*/ 2317 h 10877"/>
                <a:gd name="connsiteX2" fmla="*/ 13924 w 17548"/>
                <a:gd name="connsiteY2" fmla="*/ 10846 h 10877"/>
                <a:gd name="connsiteX3" fmla="*/ 8815 w 17548"/>
                <a:gd name="connsiteY3" fmla="*/ 10877 h 10877"/>
                <a:gd name="connsiteX4" fmla="*/ 0 w 17548"/>
                <a:gd name="connsiteY4" fmla="*/ 0 h 10877"/>
                <a:gd name="connsiteX0" fmla="*/ 0 w 17548"/>
                <a:gd name="connsiteY0" fmla="*/ 0 h 10846"/>
                <a:gd name="connsiteX1" fmla="*/ 17548 w 17548"/>
                <a:gd name="connsiteY1" fmla="*/ 2317 h 10846"/>
                <a:gd name="connsiteX2" fmla="*/ 13924 w 17548"/>
                <a:gd name="connsiteY2" fmla="*/ 10846 h 10846"/>
                <a:gd name="connsiteX3" fmla="*/ 9015 w 17548"/>
                <a:gd name="connsiteY3" fmla="*/ 8659 h 10846"/>
                <a:gd name="connsiteX4" fmla="*/ 0 w 17548"/>
                <a:gd name="connsiteY4" fmla="*/ 0 h 10846"/>
                <a:gd name="connsiteX0" fmla="*/ 0 w 20793"/>
                <a:gd name="connsiteY0" fmla="*/ 0 h 8659"/>
                <a:gd name="connsiteX1" fmla="*/ 17548 w 20793"/>
                <a:gd name="connsiteY1" fmla="*/ 2317 h 8659"/>
                <a:gd name="connsiteX2" fmla="*/ 20793 w 20793"/>
                <a:gd name="connsiteY2" fmla="*/ 4217 h 8659"/>
                <a:gd name="connsiteX3" fmla="*/ 9015 w 20793"/>
                <a:gd name="connsiteY3" fmla="*/ 8659 h 8659"/>
                <a:gd name="connsiteX4" fmla="*/ 0 w 20793"/>
                <a:gd name="connsiteY4" fmla="*/ 0 h 8659"/>
                <a:gd name="connsiteX0" fmla="*/ 0 w 10686"/>
                <a:gd name="connsiteY0" fmla="*/ 0 h 10000"/>
                <a:gd name="connsiteX1" fmla="*/ 10686 w 10686"/>
                <a:gd name="connsiteY1" fmla="*/ 3480 h 10000"/>
                <a:gd name="connsiteX2" fmla="*/ 10000 w 10686"/>
                <a:gd name="connsiteY2" fmla="*/ 4870 h 10000"/>
                <a:gd name="connsiteX3" fmla="*/ 4336 w 10686"/>
                <a:gd name="connsiteY3" fmla="*/ 10000 h 10000"/>
                <a:gd name="connsiteX4" fmla="*/ 0 w 10686"/>
                <a:gd name="connsiteY4" fmla="*/ 0 h 10000"/>
                <a:gd name="connsiteX0" fmla="*/ 0 w 10686"/>
                <a:gd name="connsiteY0" fmla="*/ 0 h 10000"/>
                <a:gd name="connsiteX1" fmla="*/ 10686 w 10686"/>
                <a:gd name="connsiteY1" fmla="*/ 3480 h 10000"/>
                <a:gd name="connsiteX2" fmla="*/ 4336 w 10686"/>
                <a:gd name="connsiteY2" fmla="*/ 10000 h 10000"/>
                <a:gd name="connsiteX3" fmla="*/ 0 w 10686"/>
                <a:gd name="connsiteY3" fmla="*/ 0 h 10000"/>
                <a:gd name="connsiteX0" fmla="*/ 0 w 10686"/>
                <a:gd name="connsiteY0" fmla="*/ 0 h 6485"/>
                <a:gd name="connsiteX1" fmla="*/ 10686 w 10686"/>
                <a:gd name="connsiteY1" fmla="*/ 3480 h 6485"/>
                <a:gd name="connsiteX2" fmla="*/ 5988 w 10686"/>
                <a:gd name="connsiteY2" fmla="*/ 6485 h 6485"/>
                <a:gd name="connsiteX3" fmla="*/ 0 w 10686"/>
                <a:gd name="connsiteY3" fmla="*/ 0 h 6485"/>
                <a:gd name="connsiteX0" fmla="*/ 0 w 8113"/>
                <a:gd name="connsiteY0" fmla="*/ 0 h 9035"/>
                <a:gd name="connsiteX1" fmla="*/ 8113 w 8113"/>
                <a:gd name="connsiteY1" fmla="*/ 4401 h 9035"/>
                <a:gd name="connsiteX2" fmla="*/ 3717 w 8113"/>
                <a:gd name="connsiteY2" fmla="*/ 9035 h 9035"/>
                <a:gd name="connsiteX3" fmla="*/ 0 w 8113"/>
                <a:gd name="connsiteY3" fmla="*/ 0 h 9035"/>
                <a:gd name="connsiteX0" fmla="*/ 0 w 10000"/>
                <a:gd name="connsiteY0" fmla="*/ 0 h 14220"/>
                <a:gd name="connsiteX1" fmla="*/ 10000 w 10000"/>
                <a:gd name="connsiteY1" fmla="*/ 4871 h 14220"/>
                <a:gd name="connsiteX2" fmla="*/ 3829 w 10000"/>
                <a:gd name="connsiteY2" fmla="*/ 14220 h 14220"/>
                <a:gd name="connsiteX3" fmla="*/ 0 w 10000"/>
                <a:gd name="connsiteY3" fmla="*/ 0 h 14220"/>
                <a:gd name="connsiteX0" fmla="*/ 0 w 8228"/>
                <a:gd name="connsiteY0" fmla="*/ 0 h 12949"/>
                <a:gd name="connsiteX1" fmla="*/ 8228 w 8228"/>
                <a:gd name="connsiteY1" fmla="*/ 3600 h 12949"/>
                <a:gd name="connsiteX2" fmla="*/ 2057 w 8228"/>
                <a:gd name="connsiteY2" fmla="*/ 12949 h 12949"/>
                <a:gd name="connsiteX3" fmla="*/ 0 w 8228"/>
                <a:gd name="connsiteY3" fmla="*/ 0 h 12949"/>
                <a:gd name="connsiteX0" fmla="*/ 0 w 11966"/>
                <a:gd name="connsiteY0" fmla="*/ 0 h 10942"/>
                <a:gd name="connsiteX1" fmla="*/ 11966 w 11966"/>
                <a:gd name="connsiteY1" fmla="*/ 3722 h 10942"/>
                <a:gd name="connsiteX2" fmla="*/ 4466 w 11966"/>
                <a:gd name="connsiteY2" fmla="*/ 10942 h 10942"/>
                <a:gd name="connsiteX3" fmla="*/ 0 w 11966"/>
                <a:gd name="connsiteY3" fmla="*/ 0 h 10942"/>
                <a:gd name="connsiteX0" fmla="*/ 0 w 8962"/>
                <a:gd name="connsiteY0" fmla="*/ 0 h 10942"/>
                <a:gd name="connsiteX1" fmla="*/ 8962 w 8962"/>
                <a:gd name="connsiteY1" fmla="*/ 2761 h 10942"/>
                <a:gd name="connsiteX2" fmla="*/ 4466 w 8962"/>
                <a:gd name="connsiteY2" fmla="*/ 10942 h 10942"/>
                <a:gd name="connsiteX3" fmla="*/ 0 w 8962"/>
                <a:gd name="connsiteY3" fmla="*/ 0 h 10942"/>
                <a:gd name="connsiteX0" fmla="*/ 0 w 15352"/>
                <a:gd name="connsiteY0" fmla="*/ 0 h 10000"/>
                <a:gd name="connsiteX1" fmla="*/ 15352 w 15352"/>
                <a:gd name="connsiteY1" fmla="*/ 3963 h 10000"/>
                <a:gd name="connsiteX2" fmla="*/ 4983 w 15352"/>
                <a:gd name="connsiteY2" fmla="*/ 10000 h 10000"/>
                <a:gd name="connsiteX3" fmla="*/ 0 w 15352"/>
                <a:gd name="connsiteY3" fmla="*/ 0 h 10000"/>
                <a:gd name="connsiteX0" fmla="*/ 0 w 13352"/>
                <a:gd name="connsiteY0" fmla="*/ 0 h 9473"/>
                <a:gd name="connsiteX1" fmla="*/ 13352 w 13352"/>
                <a:gd name="connsiteY1" fmla="*/ 3436 h 9473"/>
                <a:gd name="connsiteX2" fmla="*/ 2983 w 13352"/>
                <a:gd name="connsiteY2" fmla="*/ 9473 h 9473"/>
                <a:gd name="connsiteX3" fmla="*/ 0 w 13352"/>
                <a:gd name="connsiteY3" fmla="*/ 0 h 9473"/>
                <a:gd name="connsiteX0" fmla="*/ 0 w 10044"/>
                <a:gd name="connsiteY0" fmla="*/ 0 h 10000"/>
                <a:gd name="connsiteX1" fmla="*/ 10044 w 10044"/>
                <a:gd name="connsiteY1" fmla="*/ 3627 h 10000"/>
                <a:gd name="connsiteX2" fmla="*/ 2234 w 10044"/>
                <a:gd name="connsiteY2" fmla="*/ 10000 h 10000"/>
                <a:gd name="connsiteX3" fmla="*/ 0 w 10044"/>
                <a:gd name="connsiteY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44" h="10000">
                  <a:moveTo>
                    <a:pt x="0" y="0"/>
                  </a:moveTo>
                  <a:lnTo>
                    <a:pt x="10044" y="3627"/>
                  </a:lnTo>
                  <a:lnTo>
                    <a:pt x="2234" y="1000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  <p:sp>
          <p:nvSpPr>
            <p:cNvPr id="19" name="Flowchart: Merge 5"/>
            <p:cNvSpPr/>
            <p:nvPr userDrawn="1"/>
          </p:nvSpPr>
          <p:spPr>
            <a:xfrm>
              <a:off x="5385642" y="-4456"/>
              <a:ext cx="3758074" cy="346804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5836"/>
                <a:gd name="connsiteY0" fmla="*/ 0 h 10000"/>
                <a:gd name="connsiteX1" fmla="*/ 5240 w 5836"/>
                <a:gd name="connsiteY1" fmla="*/ 24 h 10000"/>
                <a:gd name="connsiteX2" fmla="*/ 5836 w 5836"/>
                <a:gd name="connsiteY2" fmla="*/ 10000 h 10000"/>
                <a:gd name="connsiteX3" fmla="*/ 0 w 5836"/>
                <a:gd name="connsiteY3" fmla="*/ 0 h 10000"/>
                <a:gd name="connsiteX0" fmla="*/ 0 w 9005"/>
                <a:gd name="connsiteY0" fmla="*/ 0 h 8459"/>
                <a:gd name="connsiteX1" fmla="*/ 8979 w 9005"/>
                <a:gd name="connsiteY1" fmla="*/ 24 h 8459"/>
                <a:gd name="connsiteX2" fmla="*/ 6649 w 9005"/>
                <a:gd name="connsiteY2" fmla="*/ 8459 h 8459"/>
                <a:gd name="connsiteX3" fmla="*/ 0 w 9005"/>
                <a:gd name="connsiteY3" fmla="*/ 0 h 8459"/>
                <a:gd name="connsiteX0" fmla="*/ 0 w 10025"/>
                <a:gd name="connsiteY0" fmla="*/ 0 h 10000"/>
                <a:gd name="connsiteX1" fmla="*/ 9971 w 10025"/>
                <a:gd name="connsiteY1" fmla="*/ 28 h 10000"/>
                <a:gd name="connsiteX2" fmla="*/ 7384 w 10025"/>
                <a:gd name="connsiteY2" fmla="*/ 10000 h 10000"/>
                <a:gd name="connsiteX3" fmla="*/ 0 w 10025"/>
                <a:gd name="connsiteY3" fmla="*/ 0 h 10000"/>
                <a:gd name="connsiteX0" fmla="*/ 0 w 9971"/>
                <a:gd name="connsiteY0" fmla="*/ 0 h 10000"/>
                <a:gd name="connsiteX1" fmla="*/ 9971 w 9971"/>
                <a:gd name="connsiteY1" fmla="*/ 28 h 10000"/>
                <a:gd name="connsiteX2" fmla="*/ 7384 w 9971"/>
                <a:gd name="connsiteY2" fmla="*/ 10000 h 10000"/>
                <a:gd name="connsiteX3" fmla="*/ 0 w 9971"/>
                <a:gd name="connsiteY3" fmla="*/ 0 h 10000"/>
                <a:gd name="connsiteX0" fmla="*/ 0 w 13598"/>
                <a:gd name="connsiteY0" fmla="*/ 0 h 10000"/>
                <a:gd name="connsiteX1" fmla="*/ 13598 w 13598"/>
                <a:gd name="connsiteY1" fmla="*/ 3300 h 10000"/>
                <a:gd name="connsiteX2" fmla="*/ 7405 w 13598"/>
                <a:gd name="connsiteY2" fmla="*/ 10000 h 10000"/>
                <a:gd name="connsiteX3" fmla="*/ 0 w 13598"/>
                <a:gd name="connsiteY3" fmla="*/ 0 h 10000"/>
                <a:gd name="connsiteX0" fmla="*/ 0 w 13598"/>
                <a:gd name="connsiteY0" fmla="*/ 0 h 10034"/>
                <a:gd name="connsiteX1" fmla="*/ 13598 w 13598"/>
                <a:gd name="connsiteY1" fmla="*/ 3300 h 10034"/>
                <a:gd name="connsiteX2" fmla="*/ 7360 w 13598"/>
                <a:gd name="connsiteY2" fmla="*/ 10034 h 10034"/>
                <a:gd name="connsiteX3" fmla="*/ 0 w 13598"/>
                <a:gd name="connsiteY3" fmla="*/ 0 h 10034"/>
                <a:gd name="connsiteX0" fmla="*/ 0 w 13283"/>
                <a:gd name="connsiteY0" fmla="*/ 0 h 10034"/>
                <a:gd name="connsiteX1" fmla="*/ 13283 w 13283"/>
                <a:gd name="connsiteY1" fmla="*/ 2862 h 10034"/>
                <a:gd name="connsiteX2" fmla="*/ 7360 w 13283"/>
                <a:gd name="connsiteY2" fmla="*/ 10034 h 10034"/>
                <a:gd name="connsiteX3" fmla="*/ 0 w 13283"/>
                <a:gd name="connsiteY3" fmla="*/ 0 h 10034"/>
                <a:gd name="connsiteX0" fmla="*/ 0 w 13283"/>
                <a:gd name="connsiteY0" fmla="*/ 0 h 10945"/>
                <a:gd name="connsiteX1" fmla="*/ 13283 w 13283"/>
                <a:gd name="connsiteY1" fmla="*/ 2862 h 10945"/>
                <a:gd name="connsiteX2" fmla="*/ 7630 w 13283"/>
                <a:gd name="connsiteY2" fmla="*/ 10945 h 10945"/>
                <a:gd name="connsiteX3" fmla="*/ 0 w 13283"/>
                <a:gd name="connsiteY3" fmla="*/ 0 h 10945"/>
                <a:gd name="connsiteX0" fmla="*/ 0 w 14047"/>
                <a:gd name="connsiteY0" fmla="*/ 0 h 10945"/>
                <a:gd name="connsiteX1" fmla="*/ 14047 w 14047"/>
                <a:gd name="connsiteY1" fmla="*/ 2525 h 10945"/>
                <a:gd name="connsiteX2" fmla="*/ 7630 w 14047"/>
                <a:gd name="connsiteY2" fmla="*/ 10945 h 10945"/>
                <a:gd name="connsiteX3" fmla="*/ 0 w 14047"/>
                <a:gd name="connsiteY3" fmla="*/ 0 h 10945"/>
                <a:gd name="connsiteX0" fmla="*/ 0 w 14047"/>
                <a:gd name="connsiteY0" fmla="*/ 0 h 12665"/>
                <a:gd name="connsiteX1" fmla="*/ 14047 w 14047"/>
                <a:gd name="connsiteY1" fmla="*/ 2525 h 12665"/>
                <a:gd name="connsiteX2" fmla="*/ 9519 w 14047"/>
                <a:gd name="connsiteY2" fmla="*/ 12665 h 12665"/>
                <a:gd name="connsiteX3" fmla="*/ 0 w 14047"/>
                <a:gd name="connsiteY3" fmla="*/ 0 h 12665"/>
                <a:gd name="connsiteX0" fmla="*/ 0 w 21692"/>
                <a:gd name="connsiteY0" fmla="*/ 0 h 12631"/>
                <a:gd name="connsiteX1" fmla="*/ 21692 w 21692"/>
                <a:gd name="connsiteY1" fmla="*/ 2491 h 12631"/>
                <a:gd name="connsiteX2" fmla="*/ 17164 w 21692"/>
                <a:gd name="connsiteY2" fmla="*/ 12631 h 12631"/>
                <a:gd name="connsiteX3" fmla="*/ 0 w 21692"/>
                <a:gd name="connsiteY3" fmla="*/ 0 h 12631"/>
                <a:gd name="connsiteX0" fmla="*/ 0 w 21692"/>
                <a:gd name="connsiteY0" fmla="*/ 0 h 15093"/>
                <a:gd name="connsiteX1" fmla="*/ 21692 w 21692"/>
                <a:gd name="connsiteY1" fmla="*/ 2491 h 15093"/>
                <a:gd name="connsiteX2" fmla="*/ 16175 w 21692"/>
                <a:gd name="connsiteY2" fmla="*/ 15093 h 15093"/>
                <a:gd name="connsiteX3" fmla="*/ 0 w 21692"/>
                <a:gd name="connsiteY3" fmla="*/ 0 h 15093"/>
                <a:gd name="connsiteX0" fmla="*/ 0 w 20703"/>
                <a:gd name="connsiteY0" fmla="*/ 0 h 15093"/>
                <a:gd name="connsiteX1" fmla="*/ 20703 w 20703"/>
                <a:gd name="connsiteY1" fmla="*/ 4784 h 15093"/>
                <a:gd name="connsiteX2" fmla="*/ 16175 w 20703"/>
                <a:gd name="connsiteY2" fmla="*/ 15093 h 15093"/>
                <a:gd name="connsiteX3" fmla="*/ 0 w 20703"/>
                <a:gd name="connsiteY3" fmla="*/ 0 h 15093"/>
                <a:gd name="connsiteX0" fmla="*/ 0 w 20703"/>
                <a:gd name="connsiteY0" fmla="*/ 3548 h 18641"/>
                <a:gd name="connsiteX1" fmla="*/ 8241 w 20703"/>
                <a:gd name="connsiteY1" fmla="*/ 36 h 18641"/>
                <a:gd name="connsiteX2" fmla="*/ 20703 w 20703"/>
                <a:gd name="connsiteY2" fmla="*/ 8332 h 18641"/>
                <a:gd name="connsiteX3" fmla="*/ 16175 w 20703"/>
                <a:gd name="connsiteY3" fmla="*/ 18641 h 18641"/>
                <a:gd name="connsiteX4" fmla="*/ 0 w 20703"/>
                <a:gd name="connsiteY4" fmla="*/ 3548 h 18641"/>
                <a:gd name="connsiteX0" fmla="*/ 0 w 20703"/>
                <a:gd name="connsiteY0" fmla="*/ 3512 h 18605"/>
                <a:gd name="connsiteX1" fmla="*/ 8241 w 20703"/>
                <a:gd name="connsiteY1" fmla="*/ 0 h 18605"/>
                <a:gd name="connsiteX2" fmla="*/ 20703 w 20703"/>
                <a:gd name="connsiteY2" fmla="*/ 8296 h 18605"/>
                <a:gd name="connsiteX3" fmla="*/ 16175 w 20703"/>
                <a:gd name="connsiteY3" fmla="*/ 18605 h 18605"/>
                <a:gd name="connsiteX4" fmla="*/ 0 w 20703"/>
                <a:gd name="connsiteY4" fmla="*/ 3512 h 18605"/>
                <a:gd name="connsiteX0" fmla="*/ 0 w 20703"/>
                <a:gd name="connsiteY0" fmla="*/ 3512 h 18605"/>
                <a:gd name="connsiteX1" fmla="*/ 8241 w 20703"/>
                <a:gd name="connsiteY1" fmla="*/ 0 h 18605"/>
                <a:gd name="connsiteX2" fmla="*/ 20703 w 20703"/>
                <a:gd name="connsiteY2" fmla="*/ 8296 h 18605"/>
                <a:gd name="connsiteX3" fmla="*/ 16175 w 20703"/>
                <a:gd name="connsiteY3" fmla="*/ 18605 h 18605"/>
                <a:gd name="connsiteX4" fmla="*/ 0 w 20703"/>
                <a:gd name="connsiteY4" fmla="*/ 3512 h 18605"/>
                <a:gd name="connsiteX0" fmla="*/ 0 w 20703"/>
                <a:gd name="connsiteY0" fmla="*/ 3646 h 18739"/>
                <a:gd name="connsiteX1" fmla="*/ 8241 w 20703"/>
                <a:gd name="connsiteY1" fmla="*/ 0 h 18739"/>
                <a:gd name="connsiteX2" fmla="*/ 20703 w 20703"/>
                <a:gd name="connsiteY2" fmla="*/ 8430 h 18739"/>
                <a:gd name="connsiteX3" fmla="*/ 16175 w 20703"/>
                <a:gd name="connsiteY3" fmla="*/ 18739 h 18739"/>
                <a:gd name="connsiteX4" fmla="*/ 0 w 20703"/>
                <a:gd name="connsiteY4" fmla="*/ 3646 h 18739"/>
                <a:gd name="connsiteX0" fmla="*/ 0 w 17956"/>
                <a:gd name="connsiteY0" fmla="*/ 198 h 18739"/>
                <a:gd name="connsiteX1" fmla="*/ 5494 w 17956"/>
                <a:gd name="connsiteY1" fmla="*/ 0 h 18739"/>
                <a:gd name="connsiteX2" fmla="*/ 17956 w 17956"/>
                <a:gd name="connsiteY2" fmla="*/ 8430 h 18739"/>
                <a:gd name="connsiteX3" fmla="*/ 13428 w 17956"/>
                <a:gd name="connsiteY3" fmla="*/ 18739 h 18739"/>
                <a:gd name="connsiteX4" fmla="*/ 0 w 17956"/>
                <a:gd name="connsiteY4" fmla="*/ 198 h 18739"/>
                <a:gd name="connsiteX0" fmla="*/ 0 w 17956"/>
                <a:gd name="connsiteY0" fmla="*/ 108 h 18649"/>
                <a:gd name="connsiteX1" fmla="*/ 5375 w 17956"/>
                <a:gd name="connsiteY1" fmla="*/ 0 h 18649"/>
                <a:gd name="connsiteX2" fmla="*/ 17956 w 17956"/>
                <a:gd name="connsiteY2" fmla="*/ 8340 h 18649"/>
                <a:gd name="connsiteX3" fmla="*/ 13428 w 17956"/>
                <a:gd name="connsiteY3" fmla="*/ 18649 h 18649"/>
                <a:gd name="connsiteX4" fmla="*/ 0 w 17956"/>
                <a:gd name="connsiteY4" fmla="*/ 108 h 18649"/>
                <a:gd name="connsiteX0" fmla="*/ 6634 w 24590"/>
                <a:gd name="connsiteY0" fmla="*/ 108 h 15290"/>
                <a:gd name="connsiteX1" fmla="*/ 12009 w 24590"/>
                <a:gd name="connsiteY1" fmla="*/ 0 h 15290"/>
                <a:gd name="connsiteX2" fmla="*/ 24590 w 24590"/>
                <a:gd name="connsiteY2" fmla="*/ 8340 h 15290"/>
                <a:gd name="connsiteX3" fmla="*/ 0 w 24590"/>
                <a:gd name="connsiteY3" fmla="*/ 15290 h 15290"/>
                <a:gd name="connsiteX4" fmla="*/ 6634 w 24590"/>
                <a:gd name="connsiteY4" fmla="*/ 108 h 15290"/>
                <a:gd name="connsiteX0" fmla="*/ 6634 w 31337"/>
                <a:gd name="connsiteY0" fmla="*/ 108 h 20252"/>
                <a:gd name="connsiteX1" fmla="*/ 12009 w 31337"/>
                <a:gd name="connsiteY1" fmla="*/ 0 h 20252"/>
                <a:gd name="connsiteX2" fmla="*/ 31337 w 31337"/>
                <a:gd name="connsiteY2" fmla="*/ 20252 h 20252"/>
                <a:gd name="connsiteX3" fmla="*/ 0 w 31337"/>
                <a:gd name="connsiteY3" fmla="*/ 15290 h 20252"/>
                <a:gd name="connsiteX4" fmla="*/ 6634 w 31337"/>
                <a:gd name="connsiteY4" fmla="*/ 108 h 20252"/>
                <a:gd name="connsiteX0" fmla="*/ 6634 w 31337"/>
                <a:gd name="connsiteY0" fmla="*/ 108 h 20252"/>
                <a:gd name="connsiteX1" fmla="*/ 20726 w 31337"/>
                <a:gd name="connsiteY1" fmla="*/ 0 h 20252"/>
                <a:gd name="connsiteX2" fmla="*/ 31337 w 31337"/>
                <a:gd name="connsiteY2" fmla="*/ 20252 h 20252"/>
                <a:gd name="connsiteX3" fmla="*/ 0 w 31337"/>
                <a:gd name="connsiteY3" fmla="*/ 15290 h 20252"/>
                <a:gd name="connsiteX4" fmla="*/ 6634 w 31337"/>
                <a:gd name="connsiteY4" fmla="*/ 108 h 20252"/>
                <a:gd name="connsiteX0" fmla="*/ 13620 w 31337"/>
                <a:gd name="connsiteY0" fmla="*/ 18 h 20252"/>
                <a:gd name="connsiteX1" fmla="*/ 20726 w 31337"/>
                <a:gd name="connsiteY1" fmla="*/ 0 h 20252"/>
                <a:gd name="connsiteX2" fmla="*/ 31337 w 31337"/>
                <a:gd name="connsiteY2" fmla="*/ 20252 h 20252"/>
                <a:gd name="connsiteX3" fmla="*/ 0 w 31337"/>
                <a:gd name="connsiteY3" fmla="*/ 15290 h 20252"/>
                <a:gd name="connsiteX4" fmla="*/ 13620 w 31337"/>
                <a:gd name="connsiteY4" fmla="*/ 18 h 20252"/>
                <a:gd name="connsiteX0" fmla="*/ 9142 w 26859"/>
                <a:gd name="connsiteY0" fmla="*/ 18 h 20252"/>
                <a:gd name="connsiteX1" fmla="*/ 16248 w 26859"/>
                <a:gd name="connsiteY1" fmla="*/ 0 h 20252"/>
                <a:gd name="connsiteX2" fmla="*/ 26859 w 26859"/>
                <a:gd name="connsiteY2" fmla="*/ 20252 h 20252"/>
                <a:gd name="connsiteX3" fmla="*/ 0 w 26859"/>
                <a:gd name="connsiteY3" fmla="*/ 13409 h 20252"/>
                <a:gd name="connsiteX4" fmla="*/ 9142 w 26859"/>
                <a:gd name="connsiteY4" fmla="*/ 18 h 20252"/>
                <a:gd name="connsiteX0" fmla="*/ 11530 w 29247"/>
                <a:gd name="connsiteY0" fmla="*/ 18 h 20252"/>
                <a:gd name="connsiteX1" fmla="*/ 18636 w 29247"/>
                <a:gd name="connsiteY1" fmla="*/ 0 h 20252"/>
                <a:gd name="connsiteX2" fmla="*/ 29247 w 29247"/>
                <a:gd name="connsiteY2" fmla="*/ 20252 h 20252"/>
                <a:gd name="connsiteX3" fmla="*/ 0 w 29247"/>
                <a:gd name="connsiteY3" fmla="*/ 15424 h 20252"/>
                <a:gd name="connsiteX4" fmla="*/ 11530 w 29247"/>
                <a:gd name="connsiteY4" fmla="*/ 18 h 20252"/>
                <a:gd name="connsiteX0" fmla="*/ 11530 w 29247"/>
                <a:gd name="connsiteY0" fmla="*/ 0 h 20234"/>
                <a:gd name="connsiteX1" fmla="*/ 17681 w 29247"/>
                <a:gd name="connsiteY1" fmla="*/ 1460 h 20234"/>
                <a:gd name="connsiteX2" fmla="*/ 29247 w 29247"/>
                <a:gd name="connsiteY2" fmla="*/ 20234 h 20234"/>
                <a:gd name="connsiteX3" fmla="*/ 0 w 29247"/>
                <a:gd name="connsiteY3" fmla="*/ 15406 h 20234"/>
                <a:gd name="connsiteX4" fmla="*/ 11530 w 29247"/>
                <a:gd name="connsiteY4" fmla="*/ 0 h 20234"/>
                <a:gd name="connsiteX0" fmla="*/ 11530 w 29247"/>
                <a:gd name="connsiteY0" fmla="*/ 18 h 20252"/>
                <a:gd name="connsiteX1" fmla="*/ 18577 w 29247"/>
                <a:gd name="connsiteY1" fmla="*/ 0 h 20252"/>
                <a:gd name="connsiteX2" fmla="*/ 29247 w 29247"/>
                <a:gd name="connsiteY2" fmla="*/ 20252 h 20252"/>
                <a:gd name="connsiteX3" fmla="*/ 0 w 29247"/>
                <a:gd name="connsiteY3" fmla="*/ 15424 h 20252"/>
                <a:gd name="connsiteX4" fmla="*/ 11530 w 29247"/>
                <a:gd name="connsiteY4" fmla="*/ 18 h 20252"/>
                <a:gd name="connsiteX0" fmla="*/ 11829 w 29247"/>
                <a:gd name="connsiteY0" fmla="*/ 0 h 20279"/>
                <a:gd name="connsiteX1" fmla="*/ 18577 w 29247"/>
                <a:gd name="connsiteY1" fmla="*/ 27 h 20279"/>
                <a:gd name="connsiteX2" fmla="*/ 29247 w 29247"/>
                <a:gd name="connsiteY2" fmla="*/ 20279 h 20279"/>
                <a:gd name="connsiteX3" fmla="*/ 0 w 29247"/>
                <a:gd name="connsiteY3" fmla="*/ 15451 h 20279"/>
                <a:gd name="connsiteX4" fmla="*/ 11829 w 29247"/>
                <a:gd name="connsiteY4" fmla="*/ 0 h 20279"/>
                <a:gd name="connsiteX0" fmla="*/ 11829 w 29247"/>
                <a:gd name="connsiteY0" fmla="*/ 0 h 19975"/>
                <a:gd name="connsiteX1" fmla="*/ 18577 w 29247"/>
                <a:gd name="connsiteY1" fmla="*/ 27 h 19975"/>
                <a:gd name="connsiteX2" fmla="*/ 29247 w 29247"/>
                <a:gd name="connsiteY2" fmla="*/ 19975 h 19975"/>
                <a:gd name="connsiteX3" fmla="*/ 0 w 29247"/>
                <a:gd name="connsiteY3" fmla="*/ 15451 h 19975"/>
                <a:gd name="connsiteX4" fmla="*/ 11829 w 29247"/>
                <a:gd name="connsiteY4" fmla="*/ 0 h 19975"/>
                <a:gd name="connsiteX0" fmla="*/ 11829 w 29202"/>
                <a:gd name="connsiteY0" fmla="*/ 0 h 20211"/>
                <a:gd name="connsiteX1" fmla="*/ 18577 w 29202"/>
                <a:gd name="connsiteY1" fmla="*/ 27 h 20211"/>
                <a:gd name="connsiteX2" fmla="*/ 29202 w 29202"/>
                <a:gd name="connsiteY2" fmla="*/ 20211 h 20211"/>
                <a:gd name="connsiteX3" fmla="*/ 0 w 29202"/>
                <a:gd name="connsiteY3" fmla="*/ 15451 h 20211"/>
                <a:gd name="connsiteX4" fmla="*/ 11829 w 29202"/>
                <a:gd name="connsiteY4" fmla="*/ 0 h 20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02" h="20211">
                  <a:moveTo>
                    <a:pt x="11829" y="0"/>
                  </a:moveTo>
                  <a:lnTo>
                    <a:pt x="18577" y="27"/>
                  </a:lnTo>
                  <a:lnTo>
                    <a:pt x="29202" y="20211"/>
                  </a:lnTo>
                  <a:lnTo>
                    <a:pt x="0" y="15451"/>
                  </a:lnTo>
                  <a:lnTo>
                    <a:pt x="1182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65000">
                  <a:schemeClr val="bg2">
                    <a:lumMod val="60000"/>
                    <a:lumOff val="4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  <p:sp>
          <p:nvSpPr>
            <p:cNvPr id="20" name="Flowchart: Merge 5"/>
            <p:cNvSpPr/>
            <p:nvPr userDrawn="1"/>
          </p:nvSpPr>
          <p:spPr>
            <a:xfrm>
              <a:off x="4791807" y="205"/>
              <a:ext cx="1703630" cy="264200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5836"/>
                <a:gd name="connsiteY0" fmla="*/ 0 h 10000"/>
                <a:gd name="connsiteX1" fmla="*/ 5240 w 5836"/>
                <a:gd name="connsiteY1" fmla="*/ 24 h 10000"/>
                <a:gd name="connsiteX2" fmla="*/ 5836 w 5836"/>
                <a:gd name="connsiteY2" fmla="*/ 10000 h 10000"/>
                <a:gd name="connsiteX3" fmla="*/ 0 w 5836"/>
                <a:gd name="connsiteY3" fmla="*/ 0 h 10000"/>
                <a:gd name="connsiteX0" fmla="*/ 0 w 9005"/>
                <a:gd name="connsiteY0" fmla="*/ 0 h 8459"/>
                <a:gd name="connsiteX1" fmla="*/ 8979 w 9005"/>
                <a:gd name="connsiteY1" fmla="*/ 24 h 8459"/>
                <a:gd name="connsiteX2" fmla="*/ 6649 w 9005"/>
                <a:gd name="connsiteY2" fmla="*/ 8459 h 8459"/>
                <a:gd name="connsiteX3" fmla="*/ 0 w 9005"/>
                <a:gd name="connsiteY3" fmla="*/ 0 h 8459"/>
                <a:gd name="connsiteX0" fmla="*/ 0 w 10025"/>
                <a:gd name="connsiteY0" fmla="*/ 0 h 10000"/>
                <a:gd name="connsiteX1" fmla="*/ 9971 w 10025"/>
                <a:gd name="connsiteY1" fmla="*/ 28 h 10000"/>
                <a:gd name="connsiteX2" fmla="*/ 7384 w 10025"/>
                <a:gd name="connsiteY2" fmla="*/ 10000 h 10000"/>
                <a:gd name="connsiteX3" fmla="*/ 0 w 10025"/>
                <a:gd name="connsiteY3" fmla="*/ 0 h 10000"/>
                <a:gd name="connsiteX0" fmla="*/ 0 w 9971"/>
                <a:gd name="connsiteY0" fmla="*/ 0 h 10000"/>
                <a:gd name="connsiteX1" fmla="*/ 9971 w 9971"/>
                <a:gd name="connsiteY1" fmla="*/ 28 h 10000"/>
                <a:gd name="connsiteX2" fmla="*/ 7384 w 9971"/>
                <a:gd name="connsiteY2" fmla="*/ 10000 h 10000"/>
                <a:gd name="connsiteX3" fmla="*/ 0 w 9971"/>
                <a:gd name="connsiteY3" fmla="*/ 0 h 10000"/>
                <a:gd name="connsiteX0" fmla="*/ 0 w 13598"/>
                <a:gd name="connsiteY0" fmla="*/ 0 h 10000"/>
                <a:gd name="connsiteX1" fmla="*/ 13598 w 13598"/>
                <a:gd name="connsiteY1" fmla="*/ 3300 h 10000"/>
                <a:gd name="connsiteX2" fmla="*/ 7405 w 13598"/>
                <a:gd name="connsiteY2" fmla="*/ 10000 h 10000"/>
                <a:gd name="connsiteX3" fmla="*/ 0 w 13598"/>
                <a:gd name="connsiteY3" fmla="*/ 0 h 10000"/>
                <a:gd name="connsiteX0" fmla="*/ 0 w 13598"/>
                <a:gd name="connsiteY0" fmla="*/ 0 h 10034"/>
                <a:gd name="connsiteX1" fmla="*/ 13598 w 13598"/>
                <a:gd name="connsiteY1" fmla="*/ 3300 h 10034"/>
                <a:gd name="connsiteX2" fmla="*/ 7360 w 13598"/>
                <a:gd name="connsiteY2" fmla="*/ 10034 h 10034"/>
                <a:gd name="connsiteX3" fmla="*/ 0 w 13598"/>
                <a:gd name="connsiteY3" fmla="*/ 0 h 10034"/>
                <a:gd name="connsiteX0" fmla="*/ 0 w 13283"/>
                <a:gd name="connsiteY0" fmla="*/ 0 h 10034"/>
                <a:gd name="connsiteX1" fmla="*/ 13283 w 13283"/>
                <a:gd name="connsiteY1" fmla="*/ 2862 h 10034"/>
                <a:gd name="connsiteX2" fmla="*/ 7360 w 13283"/>
                <a:gd name="connsiteY2" fmla="*/ 10034 h 10034"/>
                <a:gd name="connsiteX3" fmla="*/ 0 w 13283"/>
                <a:gd name="connsiteY3" fmla="*/ 0 h 10034"/>
                <a:gd name="connsiteX0" fmla="*/ 0 w 13283"/>
                <a:gd name="connsiteY0" fmla="*/ 0 h 10945"/>
                <a:gd name="connsiteX1" fmla="*/ 13283 w 13283"/>
                <a:gd name="connsiteY1" fmla="*/ 2862 h 10945"/>
                <a:gd name="connsiteX2" fmla="*/ 7630 w 13283"/>
                <a:gd name="connsiteY2" fmla="*/ 10945 h 10945"/>
                <a:gd name="connsiteX3" fmla="*/ 0 w 13283"/>
                <a:gd name="connsiteY3" fmla="*/ 0 h 10945"/>
                <a:gd name="connsiteX0" fmla="*/ 0 w 14047"/>
                <a:gd name="connsiteY0" fmla="*/ 0 h 10945"/>
                <a:gd name="connsiteX1" fmla="*/ 14047 w 14047"/>
                <a:gd name="connsiteY1" fmla="*/ 2525 h 10945"/>
                <a:gd name="connsiteX2" fmla="*/ 7630 w 14047"/>
                <a:gd name="connsiteY2" fmla="*/ 10945 h 10945"/>
                <a:gd name="connsiteX3" fmla="*/ 0 w 14047"/>
                <a:gd name="connsiteY3" fmla="*/ 0 h 10945"/>
                <a:gd name="connsiteX0" fmla="*/ 0 w 14047"/>
                <a:gd name="connsiteY0" fmla="*/ 0 h 12665"/>
                <a:gd name="connsiteX1" fmla="*/ 14047 w 14047"/>
                <a:gd name="connsiteY1" fmla="*/ 2525 h 12665"/>
                <a:gd name="connsiteX2" fmla="*/ 9519 w 14047"/>
                <a:gd name="connsiteY2" fmla="*/ 12665 h 12665"/>
                <a:gd name="connsiteX3" fmla="*/ 0 w 14047"/>
                <a:gd name="connsiteY3" fmla="*/ 0 h 12665"/>
                <a:gd name="connsiteX0" fmla="*/ 0 w 21692"/>
                <a:gd name="connsiteY0" fmla="*/ 0 h 12631"/>
                <a:gd name="connsiteX1" fmla="*/ 21692 w 21692"/>
                <a:gd name="connsiteY1" fmla="*/ 2491 h 12631"/>
                <a:gd name="connsiteX2" fmla="*/ 17164 w 21692"/>
                <a:gd name="connsiteY2" fmla="*/ 12631 h 12631"/>
                <a:gd name="connsiteX3" fmla="*/ 0 w 21692"/>
                <a:gd name="connsiteY3" fmla="*/ 0 h 12631"/>
                <a:gd name="connsiteX0" fmla="*/ 0 w 21692"/>
                <a:gd name="connsiteY0" fmla="*/ 0 h 15093"/>
                <a:gd name="connsiteX1" fmla="*/ 21692 w 21692"/>
                <a:gd name="connsiteY1" fmla="*/ 2491 h 15093"/>
                <a:gd name="connsiteX2" fmla="*/ 16175 w 21692"/>
                <a:gd name="connsiteY2" fmla="*/ 15093 h 15093"/>
                <a:gd name="connsiteX3" fmla="*/ 0 w 21692"/>
                <a:gd name="connsiteY3" fmla="*/ 0 h 15093"/>
                <a:gd name="connsiteX0" fmla="*/ 0 w 20703"/>
                <a:gd name="connsiteY0" fmla="*/ 0 h 15093"/>
                <a:gd name="connsiteX1" fmla="*/ 20703 w 20703"/>
                <a:gd name="connsiteY1" fmla="*/ 4784 h 15093"/>
                <a:gd name="connsiteX2" fmla="*/ 16175 w 20703"/>
                <a:gd name="connsiteY2" fmla="*/ 15093 h 15093"/>
                <a:gd name="connsiteX3" fmla="*/ 0 w 20703"/>
                <a:gd name="connsiteY3" fmla="*/ 0 h 15093"/>
                <a:gd name="connsiteX0" fmla="*/ 0 w 26864"/>
                <a:gd name="connsiteY0" fmla="*/ 0 h 15093"/>
                <a:gd name="connsiteX1" fmla="*/ 26864 w 26864"/>
                <a:gd name="connsiteY1" fmla="*/ 4076 h 15093"/>
                <a:gd name="connsiteX2" fmla="*/ 16175 w 26864"/>
                <a:gd name="connsiteY2" fmla="*/ 15093 h 15093"/>
                <a:gd name="connsiteX3" fmla="*/ 0 w 26864"/>
                <a:gd name="connsiteY3" fmla="*/ 0 h 15093"/>
                <a:gd name="connsiteX0" fmla="*/ 0 w 26864"/>
                <a:gd name="connsiteY0" fmla="*/ 0 h 15262"/>
                <a:gd name="connsiteX1" fmla="*/ 26864 w 26864"/>
                <a:gd name="connsiteY1" fmla="*/ 4076 h 15262"/>
                <a:gd name="connsiteX2" fmla="*/ 18244 w 26864"/>
                <a:gd name="connsiteY2" fmla="*/ 15262 h 15262"/>
                <a:gd name="connsiteX3" fmla="*/ 0 w 26864"/>
                <a:gd name="connsiteY3" fmla="*/ 0 h 15262"/>
                <a:gd name="connsiteX0" fmla="*/ 0 w 12653"/>
                <a:gd name="connsiteY0" fmla="*/ 0 h 15262"/>
                <a:gd name="connsiteX1" fmla="*/ 12653 w 12653"/>
                <a:gd name="connsiteY1" fmla="*/ 4076 h 15262"/>
                <a:gd name="connsiteX2" fmla="*/ 4033 w 12653"/>
                <a:gd name="connsiteY2" fmla="*/ 15262 h 15262"/>
                <a:gd name="connsiteX3" fmla="*/ 0 w 12653"/>
                <a:gd name="connsiteY3" fmla="*/ 0 h 15262"/>
                <a:gd name="connsiteX0" fmla="*/ 0 w 12653"/>
                <a:gd name="connsiteY0" fmla="*/ 0 h 15296"/>
                <a:gd name="connsiteX1" fmla="*/ 12653 w 12653"/>
                <a:gd name="connsiteY1" fmla="*/ 4076 h 15296"/>
                <a:gd name="connsiteX2" fmla="*/ 4078 w 12653"/>
                <a:gd name="connsiteY2" fmla="*/ 15296 h 15296"/>
                <a:gd name="connsiteX3" fmla="*/ 0 w 12653"/>
                <a:gd name="connsiteY3" fmla="*/ 0 h 15296"/>
                <a:gd name="connsiteX0" fmla="*/ 0 w 13238"/>
                <a:gd name="connsiteY0" fmla="*/ 0 h 15397"/>
                <a:gd name="connsiteX1" fmla="*/ 13238 w 13238"/>
                <a:gd name="connsiteY1" fmla="*/ 4177 h 15397"/>
                <a:gd name="connsiteX2" fmla="*/ 4663 w 13238"/>
                <a:gd name="connsiteY2" fmla="*/ 15397 h 15397"/>
                <a:gd name="connsiteX3" fmla="*/ 0 w 13238"/>
                <a:gd name="connsiteY3" fmla="*/ 0 h 1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38" h="15397">
                  <a:moveTo>
                    <a:pt x="0" y="0"/>
                  </a:moveTo>
                  <a:lnTo>
                    <a:pt x="13238" y="4177"/>
                  </a:lnTo>
                  <a:lnTo>
                    <a:pt x="4663" y="15397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2000">
                  <a:srgbClr val="E3DDD7"/>
                </a:gs>
                <a:gs pos="98000">
                  <a:schemeClr val="accent2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MSEsG 4 JULY 2013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First Interim Report - Legal 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2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19820" y="1460740"/>
            <a:ext cx="8304363" cy="1318562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611313" indent="-171450">
              <a:buClr>
                <a:schemeClr val="accent3"/>
              </a:buClr>
              <a:buFont typeface="Arial" pitchFamily="34" charset="0"/>
              <a:buChar char="•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29"/>
          </p:nvPr>
        </p:nvSpPr>
        <p:spPr>
          <a:xfrm>
            <a:off x="442547" y="2965684"/>
            <a:ext cx="8304363" cy="1328817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611313" indent="-171450">
              <a:buClr>
                <a:schemeClr val="accent3"/>
              </a:buClr>
              <a:buFont typeface="Arial" pitchFamily="34" charset="0"/>
              <a:buChar char="•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3592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ackground C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7799881" y="1334"/>
            <a:ext cx="1344367" cy="1376053"/>
            <a:chOff x="4791807" y="-4456"/>
            <a:chExt cx="4352441" cy="4455028"/>
          </a:xfrm>
        </p:grpSpPr>
        <p:sp>
          <p:nvSpPr>
            <p:cNvPr id="18" name="Flowchart: Merge 5"/>
            <p:cNvSpPr/>
            <p:nvPr userDrawn="1"/>
          </p:nvSpPr>
          <p:spPr>
            <a:xfrm>
              <a:off x="6505029" y="2889677"/>
              <a:ext cx="2639219" cy="156089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4368"/>
                <a:gd name="connsiteY0" fmla="*/ 0 h 12397"/>
                <a:gd name="connsiteX1" fmla="*/ 4368 w 4368"/>
                <a:gd name="connsiteY1" fmla="*/ 4447 h 12397"/>
                <a:gd name="connsiteX2" fmla="*/ 204 w 4368"/>
                <a:gd name="connsiteY2" fmla="*/ 12397 h 12397"/>
                <a:gd name="connsiteX3" fmla="*/ 0 w 4368"/>
                <a:gd name="connsiteY3" fmla="*/ 0 h 12397"/>
                <a:gd name="connsiteX0" fmla="*/ 0 w 9029"/>
                <a:gd name="connsiteY0" fmla="*/ 0 h 10000"/>
                <a:gd name="connsiteX1" fmla="*/ 9029 w 9029"/>
                <a:gd name="connsiteY1" fmla="*/ 526 h 10000"/>
                <a:gd name="connsiteX2" fmla="*/ 467 w 9029"/>
                <a:gd name="connsiteY2" fmla="*/ 10000 h 10000"/>
                <a:gd name="connsiteX3" fmla="*/ 0 w 9029"/>
                <a:gd name="connsiteY3" fmla="*/ 0 h 10000"/>
                <a:gd name="connsiteX0" fmla="*/ 0 w 11571"/>
                <a:gd name="connsiteY0" fmla="*/ 0 h 8527"/>
                <a:gd name="connsiteX1" fmla="*/ 10000 w 11571"/>
                <a:gd name="connsiteY1" fmla="*/ 526 h 8527"/>
                <a:gd name="connsiteX2" fmla="*/ 11571 w 11571"/>
                <a:gd name="connsiteY2" fmla="*/ 8527 h 8527"/>
                <a:gd name="connsiteX3" fmla="*/ 0 w 11571"/>
                <a:gd name="connsiteY3" fmla="*/ 0 h 8527"/>
                <a:gd name="connsiteX0" fmla="*/ 0 w 10000"/>
                <a:gd name="connsiteY0" fmla="*/ 0 h 10000"/>
                <a:gd name="connsiteX1" fmla="*/ 8642 w 10000"/>
                <a:gd name="connsiteY1" fmla="*/ 617 h 10000"/>
                <a:gd name="connsiteX2" fmla="*/ 10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8642 w 10000"/>
                <a:gd name="connsiteY1" fmla="*/ 617 h 10000"/>
                <a:gd name="connsiteX2" fmla="*/ 10000 w 10000"/>
                <a:gd name="connsiteY2" fmla="*/ 10000 h 10000"/>
                <a:gd name="connsiteX3" fmla="*/ 0 w 10000"/>
                <a:gd name="connsiteY3" fmla="*/ 0 h 10000"/>
                <a:gd name="connsiteX0" fmla="*/ 0 w 10258"/>
                <a:gd name="connsiteY0" fmla="*/ 0 h 10216"/>
                <a:gd name="connsiteX1" fmla="*/ 8900 w 10258"/>
                <a:gd name="connsiteY1" fmla="*/ 833 h 10216"/>
                <a:gd name="connsiteX2" fmla="*/ 10258 w 10258"/>
                <a:gd name="connsiteY2" fmla="*/ 10216 h 10216"/>
                <a:gd name="connsiteX3" fmla="*/ 0 w 10258"/>
                <a:gd name="connsiteY3" fmla="*/ 0 h 10216"/>
                <a:gd name="connsiteX0" fmla="*/ 0 w 9845"/>
                <a:gd name="connsiteY0" fmla="*/ 0 h 9892"/>
                <a:gd name="connsiteX1" fmla="*/ 8900 w 9845"/>
                <a:gd name="connsiteY1" fmla="*/ 833 h 9892"/>
                <a:gd name="connsiteX2" fmla="*/ 9845 w 9845"/>
                <a:gd name="connsiteY2" fmla="*/ 9892 h 9892"/>
                <a:gd name="connsiteX3" fmla="*/ 0 w 9845"/>
                <a:gd name="connsiteY3" fmla="*/ 0 h 9892"/>
                <a:gd name="connsiteX0" fmla="*/ 0 w 13079"/>
                <a:gd name="connsiteY0" fmla="*/ 0 h 10000"/>
                <a:gd name="connsiteX1" fmla="*/ 13079 w 13079"/>
                <a:gd name="connsiteY1" fmla="*/ 6926 h 10000"/>
                <a:gd name="connsiteX2" fmla="*/ 10000 w 13079"/>
                <a:gd name="connsiteY2" fmla="*/ 10000 h 10000"/>
                <a:gd name="connsiteX3" fmla="*/ 0 w 13079"/>
                <a:gd name="connsiteY3" fmla="*/ 0 h 10000"/>
                <a:gd name="connsiteX0" fmla="*/ 0 w 10247"/>
                <a:gd name="connsiteY0" fmla="*/ 0 h 10000"/>
                <a:gd name="connsiteX1" fmla="*/ 10247 w 10247"/>
                <a:gd name="connsiteY1" fmla="*/ 2724 h 10000"/>
                <a:gd name="connsiteX2" fmla="*/ 10000 w 10247"/>
                <a:gd name="connsiteY2" fmla="*/ 10000 h 10000"/>
                <a:gd name="connsiteX3" fmla="*/ 0 w 10247"/>
                <a:gd name="connsiteY3" fmla="*/ 0 h 10000"/>
                <a:gd name="connsiteX0" fmla="*/ 0 w 14758"/>
                <a:gd name="connsiteY0" fmla="*/ 0 h 10000"/>
                <a:gd name="connsiteX1" fmla="*/ 14758 w 14758"/>
                <a:gd name="connsiteY1" fmla="*/ 4170 h 10000"/>
                <a:gd name="connsiteX2" fmla="*/ 10000 w 14758"/>
                <a:gd name="connsiteY2" fmla="*/ 10000 h 10000"/>
                <a:gd name="connsiteX3" fmla="*/ 0 w 14758"/>
                <a:gd name="connsiteY3" fmla="*/ 0 h 10000"/>
                <a:gd name="connsiteX0" fmla="*/ 0 w 14758"/>
                <a:gd name="connsiteY0" fmla="*/ 0 h 10000"/>
                <a:gd name="connsiteX1" fmla="*/ 14758 w 14758"/>
                <a:gd name="connsiteY1" fmla="*/ 4170 h 10000"/>
                <a:gd name="connsiteX2" fmla="*/ 10000 w 14758"/>
                <a:gd name="connsiteY2" fmla="*/ 10000 h 10000"/>
                <a:gd name="connsiteX3" fmla="*/ 0 w 14758"/>
                <a:gd name="connsiteY3" fmla="*/ 0 h 10000"/>
                <a:gd name="connsiteX0" fmla="*/ 0 w 14758"/>
                <a:gd name="connsiteY0" fmla="*/ 0 h 10000"/>
                <a:gd name="connsiteX1" fmla="*/ 14758 w 14758"/>
                <a:gd name="connsiteY1" fmla="*/ 4170 h 10000"/>
                <a:gd name="connsiteX2" fmla="*/ 10000 w 14758"/>
                <a:gd name="connsiteY2" fmla="*/ 10000 h 10000"/>
                <a:gd name="connsiteX3" fmla="*/ 0 w 14758"/>
                <a:gd name="connsiteY3" fmla="*/ 0 h 10000"/>
                <a:gd name="connsiteX0" fmla="*/ 0 w 19793"/>
                <a:gd name="connsiteY0" fmla="*/ 2924 h 5830"/>
                <a:gd name="connsiteX1" fmla="*/ 19793 w 19793"/>
                <a:gd name="connsiteY1" fmla="*/ 0 h 5830"/>
                <a:gd name="connsiteX2" fmla="*/ 15035 w 19793"/>
                <a:gd name="connsiteY2" fmla="*/ 5830 h 5830"/>
                <a:gd name="connsiteX3" fmla="*/ 0 w 19793"/>
                <a:gd name="connsiteY3" fmla="*/ 2924 h 5830"/>
                <a:gd name="connsiteX0" fmla="*/ 0 w 10000"/>
                <a:gd name="connsiteY0" fmla="*/ 5015 h 9532"/>
                <a:gd name="connsiteX1" fmla="*/ 10000 w 10000"/>
                <a:gd name="connsiteY1" fmla="*/ 0 h 9532"/>
                <a:gd name="connsiteX2" fmla="*/ 5688 w 10000"/>
                <a:gd name="connsiteY2" fmla="*/ 9532 h 9532"/>
                <a:gd name="connsiteX3" fmla="*/ 0 w 10000"/>
                <a:gd name="connsiteY3" fmla="*/ 5015 h 9532"/>
                <a:gd name="connsiteX0" fmla="*/ 0 w 10053"/>
                <a:gd name="connsiteY0" fmla="*/ 5212 h 9951"/>
                <a:gd name="connsiteX1" fmla="*/ 10053 w 10053"/>
                <a:gd name="connsiteY1" fmla="*/ 0 h 9951"/>
                <a:gd name="connsiteX2" fmla="*/ 5688 w 10053"/>
                <a:gd name="connsiteY2" fmla="*/ 9951 h 9951"/>
                <a:gd name="connsiteX3" fmla="*/ 0 w 10053"/>
                <a:gd name="connsiteY3" fmla="*/ 5212 h 9951"/>
                <a:gd name="connsiteX0" fmla="*/ 1379 w 11379"/>
                <a:gd name="connsiteY0" fmla="*/ 5238 h 10194"/>
                <a:gd name="connsiteX1" fmla="*/ 11379 w 11379"/>
                <a:gd name="connsiteY1" fmla="*/ 0 h 10194"/>
                <a:gd name="connsiteX2" fmla="*/ 7037 w 11379"/>
                <a:gd name="connsiteY2" fmla="*/ 10000 h 10194"/>
                <a:gd name="connsiteX3" fmla="*/ 0 w 11379"/>
                <a:gd name="connsiteY3" fmla="*/ 9958 h 10194"/>
                <a:gd name="connsiteX4" fmla="*/ 1379 w 11379"/>
                <a:gd name="connsiteY4" fmla="*/ 5238 h 10194"/>
                <a:gd name="connsiteX0" fmla="*/ 1379 w 11379"/>
                <a:gd name="connsiteY0" fmla="*/ 5238 h 10000"/>
                <a:gd name="connsiteX1" fmla="*/ 11379 w 11379"/>
                <a:gd name="connsiteY1" fmla="*/ 0 h 10000"/>
                <a:gd name="connsiteX2" fmla="*/ 7037 w 11379"/>
                <a:gd name="connsiteY2" fmla="*/ 10000 h 10000"/>
                <a:gd name="connsiteX3" fmla="*/ 0 w 11379"/>
                <a:gd name="connsiteY3" fmla="*/ 9958 h 10000"/>
                <a:gd name="connsiteX4" fmla="*/ 1379 w 11379"/>
                <a:gd name="connsiteY4" fmla="*/ 5238 h 10000"/>
                <a:gd name="connsiteX0" fmla="*/ 1379 w 11379"/>
                <a:gd name="connsiteY0" fmla="*/ 5238 h 10000"/>
                <a:gd name="connsiteX1" fmla="*/ 11379 w 11379"/>
                <a:gd name="connsiteY1" fmla="*/ 0 h 10000"/>
                <a:gd name="connsiteX2" fmla="*/ 7037 w 11379"/>
                <a:gd name="connsiteY2" fmla="*/ 10000 h 10000"/>
                <a:gd name="connsiteX3" fmla="*/ 0 w 11379"/>
                <a:gd name="connsiteY3" fmla="*/ 9958 h 10000"/>
                <a:gd name="connsiteX4" fmla="*/ 1379 w 11379"/>
                <a:gd name="connsiteY4" fmla="*/ 5238 h 10000"/>
                <a:gd name="connsiteX0" fmla="*/ 0 w 13506"/>
                <a:gd name="connsiteY0" fmla="*/ 7014 h 10000"/>
                <a:gd name="connsiteX1" fmla="*/ 13506 w 13506"/>
                <a:gd name="connsiteY1" fmla="*/ 0 h 10000"/>
                <a:gd name="connsiteX2" fmla="*/ 9164 w 13506"/>
                <a:gd name="connsiteY2" fmla="*/ 10000 h 10000"/>
                <a:gd name="connsiteX3" fmla="*/ 2127 w 13506"/>
                <a:gd name="connsiteY3" fmla="*/ 9958 h 10000"/>
                <a:gd name="connsiteX4" fmla="*/ 0 w 13506"/>
                <a:gd name="connsiteY4" fmla="*/ 7014 h 10000"/>
                <a:gd name="connsiteX0" fmla="*/ 0 w 15404"/>
                <a:gd name="connsiteY0" fmla="*/ 4843 h 7829"/>
                <a:gd name="connsiteX1" fmla="*/ 15404 w 15404"/>
                <a:gd name="connsiteY1" fmla="*/ 0 h 7829"/>
                <a:gd name="connsiteX2" fmla="*/ 9164 w 15404"/>
                <a:gd name="connsiteY2" fmla="*/ 7829 h 7829"/>
                <a:gd name="connsiteX3" fmla="*/ 2127 w 15404"/>
                <a:gd name="connsiteY3" fmla="*/ 7787 h 7829"/>
                <a:gd name="connsiteX4" fmla="*/ 0 w 15404"/>
                <a:gd name="connsiteY4" fmla="*/ 4843 h 7829"/>
                <a:gd name="connsiteX0" fmla="*/ 1511 w 8619"/>
                <a:gd name="connsiteY0" fmla="*/ 0 h 13834"/>
                <a:gd name="connsiteX1" fmla="*/ 8619 w 8619"/>
                <a:gd name="connsiteY1" fmla="*/ 3834 h 13834"/>
                <a:gd name="connsiteX2" fmla="*/ 4568 w 8619"/>
                <a:gd name="connsiteY2" fmla="*/ 13834 h 13834"/>
                <a:gd name="connsiteX3" fmla="*/ 0 w 8619"/>
                <a:gd name="connsiteY3" fmla="*/ 13780 h 13834"/>
                <a:gd name="connsiteX4" fmla="*/ 1511 w 8619"/>
                <a:gd name="connsiteY4" fmla="*/ 0 h 13834"/>
                <a:gd name="connsiteX0" fmla="*/ 1753 w 10000"/>
                <a:gd name="connsiteY0" fmla="*/ 0 h 26217"/>
                <a:gd name="connsiteX1" fmla="*/ 10000 w 10000"/>
                <a:gd name="connsiteY1" fmla="*/ 2771 h 26217"/>
                <a:gd name="connsiteX2" fmla="*/ 4704 w 10000"/>
                <a:gd name="connsiteY2" fmla="*/ 26217 h 26217"/>
                <a:gd name="connsiteX3" fmla="*/ 0 w 10000"/>
                <a:gd name="connsiteY3" fmla="*/ 9961 h 26217"/>
                <a:gd name="connsiteX4" fmla="*/ 1753 w 10000"/>
                <a:gd name="connsiteY4" fmla="*/ 0 h 26217"/>
                <a:gd name="connsiteX0" fmla="*/ 0 w 8247"/>
                <a:gd name="connsiteY0" fmla="*/ 0 h 26269"/>
                <a:gd name="connsiteX1" fmla="*/ 8247 w 8247"/>
                <a:gd name="connsiteY1" fmla="*/ 2771 h 26269"/>
                <a:gd name="connsiteX2" fmla="*/ 2951 w 8247"/>
                <a:gd name="connsiteY2" fmla="*/ 26217 h 26269"/>
                <a:gd name="connsiteX3" fmla="*/ 987 w 8247"/>
                <a:gd name="connsiteY3" fmla="*/ 26269 h 26269"/>
                <a:gd name="connsiteX4" fmla="*/ 0 w 8247"/>
                <a:gd name="connsiteY4" fmla="*/ 0 h 26269"/>
                <a:gd name="connsiteX0" fmla="*/ 0 w 11372"/>
                <a:gd name="connsiteY0" fmla="*/ 0 h 10139"/>
                <a:gd name="connsiteX1" fmla="*/ 11372 w 11372"/>
                <a:gd name="connsiteY1" fmla="*/ 1194 h 10139"/>
                <a:gd name="connsiteX2" fmla="*/ 4950 w 11372"/>
                <a:gd name="connsiteY2" fmla="*/ 10119 h 10139"/>
                <a:gd name="connsiteX3" fmla="*/ 2569 w 11372"/>
                <a:gd name="connsiteY3" fmla="*/ 10139 h 10139"/>
                <a:gd name="connsiteX4" fmla="*/ 0 w 11372"/>
                <a:gd name="connsiteY4" fmla="*/ 0 h 10139"/>
                <a:gd name="connsiteX0" fmla="*/ 0 w 7640"/>
                <a:gd name="connsiteY0" fmla="*/ 0 h 10139"/>
                <a:gd name="connsiteX1" fmla="*/ 7640 w 7640"/>
                <a:gd name="connsiteY1" fmla="*/ 795 h 10139"/>
                <a:gd name="connsiteX2" fmla="*/ 4950 w 7640"/>
                <a:gd name="connsiteY2" fmla="*/ 10119 h 10139"/>
                <a:gd name="connsiteX3" fmla="*/ 2569 w 7640"/>
                <a:gd name="connsiteY3" fmla="*/ 10139 h 10139"/>
                <a:gd name="connsiteX4" fmla="*/ 0 w 7640"/>
                <a:gd name="connsiteY4" fmla="*/ 0 h 10139"/>
                <a:gd name="connsiteX0" fmla="*/ 0 w 15578"/>
                <a:gd name="connsiteY0" fmla="*/ 0 h 10000"/>
                <a:gd name="connsiteX1" fmla="*/ 15578 w 15578"/>
                <a:gd name="connsiteY1" fmla="*/ 1280 h 10000"/>
                <a:gd name="connsiteX2" fmla="*/ 6479 w 15578"/>
                <a:gd name="connsiteY2" fmla="*/ 9980 h 10000"/>
                <a:gd name="connsiteX3" fmla="*/ 3363 w 15578"/>
                <a:gd name="connsiteY3" fmla="*/ 10000 h 10000"/>
                <a:gd name="connsiteX4" fmla="*/ 0 w 15578"/>
                <a:gd name="connsiteY4" fmla="*/ 0 h 10000"/>
                <a:gd name="connsiteX0" fmla="*/ 292 w 12215"/>
                <a:gd name="connsiteY0" fmla="*/ 0 h 9692"/>
                <a:gd name="connsiteX1" fmla="*/ 12215 w 12215"/>
                <a:gd name="connsiteY1" fmla="*/ 972 h 9692"/>
                <a:gd name="connsiteX2" fmla="*/ 3116 w 12215"/>
                <a:gd name="connsiteY2" fmla="*/ 9672 h 9692"/>
                <a:gd name="connsiteX3" fmla="*/ 0 w 12215"/>
                <a:gd name="connsiteY3" fmla="*/ 9692 h 9692"/>
                <a:gd name="connsiteX4" fmla="*/ 292 w 12215"/>
                <a:gd name="connsiteY4" fmla="*/ 0 h 9692"/>
                <a:gd name="connsiteX0" fmla="*/ 239 w 13508"/>
                <a:gd name="connsiteY0" fmla="*/ 0 h 10000"/>
                <a:gd name="connsiteX1" fmla="*/ 13508 w 13508"/>
                <a:gd name="connsiteY1" fmla="*/ 1374 h 10000"/>
                <a:gd name="connsiteX2" fmla="*/ 2551 w 13508"/>
                <a:gd name="connsiteY2" fmla="*/ 9979 h 10000"/>
                <a:gd name="connsiteX3" fmla="*/ 0 w 13508"/>
                <a:gd name="connsiteY3" fmla="*/ 10000 h 10000"/>
                <a:gd name="connsiteX4" fmla="*/ 239 w 13508"/>
                <a:gd name="connsiteY4" fmla="*/ 0 h 10000"/>
                <a:gd name="connsiteX0" fmla="*/ 239 w 13508"/>
                <a:gd name="connsiteY0" fmla="*/ 0 h 10000"/>
                <a:gd name="connsiteX1" fmla="*/ 13508 w 13508"/>
                <a:gd name="connsiteY1" fmla="*/ 1374 h 10000"/>
                <a:gd name="connsiteX2" fmla="*/ 6782 w 13508"/>
                <a:gd name="connsiteY2" fmla="*/ 9997 h 10000"/>
                <a:gd name="connsiteX3" fmla="*/ 0 w 13508"/>
                <a:gd name="connsiteY3" fmla="*/ 10000 h 10000"/>
                <a:gd name="connsiteX4" fmla="*/ 239 w 13508"/>
                <a:gd name="connsiteY4" fmla="*/ 0 h 10000"/>
                <a:gd name="connsiteX0" fmla="*/ 2 w 13271"/>
                <a:gd name="connsiteY0" fmla="*/ 0 h 10018"/>
                <a:gd name="connsiteX1" fmla="*/ 13271 w 13271"/>
                <a:gd name="connsiteY1" fmla="*/ 1374 h 10018"/>
                <a:gd name="connsiteX2" fmla="*/ 6545 w 13271"/>
                <a:gd name="connsiteY2" fmla="*/ 9997 h 10018"/>
                <a:gd name="connsiteX3" fmla="*/ 3529 w 13271"/>
                <a:gd name="connsiteY3" fmla="*/ 10018 h 10018"/>
                <a:gd name="connsiteX4" fmla="*/ 2 w 13271"/>
                <a:gd name="connsiteY4" fmla="*/ 0 h 10018"/>
                <a:gd name="connsiteX0" fmla="*/ 2 w 13271"/>
                <a:gd name="connsiteY0" fmla="*/ 0 h 10018"/>
                <a:gd name="connsiteX1" fmla="*/ 13271 w 13271"/>
                <a:gd name="connsiteY1" fmla="*/ 1374 h 10018"/>
                <a:gd name="connsiteX2" fmla="*/ 6545 w 13271"/>
                <a:gd name="connsiteY2" fmla="*/ 9997 h 10018"/>
                <a:gd name="connsiteX3" fmla="*/ 3529 w 13271"/>
                <a:gd name="connsiteY3" fmla="*/ 10018 h 10018"/>
                <a:gd name="connsiteX4" fmla="*/ 2 w 13271"/>
                <a:gd name="connsiteY4" fmla="*/ 0 h 10018"/>
                <a:gd name="connsiteX0" fmla="*/ 0 w 13269"/>
                <a:gd name="connsiteY0" fmla="*/ 0 h 10018"/>
                <a:gd name="connsiteX1" fmla="*/ 13269 w 13269"/>
                <a:gd name="connsiteY1" fmla="*/ 1374 h 10018"/>
                <a:gd name="connsiteX2" fmla="*/ 6543 w 13269"/>
                <a:gd name="connsiteY2" fmla="*/ 9997 h 10018"/>
                <a:gd name="connsiteX3" fmla="*/ 3527 w 13269"/>
                <a:gd name="connsiteY3" fmla="*/ 10018 h 10018"/>
                <a:gd name="connsiteX4" fmla="*/ 0 w 13269"/>
                <a:gd name="connsiteY4" fmla="*/ 0 h 10018"/>
                <a:gd name="connsiteX0" fmla="*/ 3180 w 9742"/>
                <a:gd name="connsiteY0" fmla="*/ 0 h 9312"/>
                <a:gd name="connsiteX1" fmla="*/ 9742 w 9742"/>
                <a:gd name="connsiteY1" fmla="*/ 668 h 9312"/>
                <a:gd name="connsiteX2" fmla="*/ 3016 w 9742"/>
                <a:gd name="connsiteY2" fmla="*/ 9291 h 9312"/>
                <a:gd name="connsiteX3" fmla="*/ 0 w 9742"/>
                <a:gd name="connsiteY3" fmla="*/ 9312 h 9312"/>
                <a:gd name="connsiteX4" fmla="*/ 3180 w 9742"/>
                <a:gd name="connsiteY4" fmla="*/ 0 h 9312"/>
                <a:gd name="connsiteX0" fmla="*/ 3264 w 6399"/>
                <a:gd name="connsiteY0" fmla="*/ 0 h 10000"/>
                <a:gd name="connsiteX1" fmla="*/ 6399 w 6399"/>
                <a:gd name="connsiteY1" fmla="*/ 3749 h 10000"/>
                <a:gd name="connsiteX2" fmla="*/ 3096 w 6399"/>
                <a:gd name="connsiteY2" fmla="*/ 9977 h 10000"/>
                <a:gd name="connsiteX3" fmla="*/ 0 w 6399"/>
                <a:gd name="connsiteY3" fmla="*/ 10000 h 10000"/>
                <a:gd name="connsiteX4" fmla="*/ 3264 w 6399"/>
                <a:gd name="connsiteY4" fmla="*/ 0 h 10000"/>
                <a:gd name="connsiteX0" fmla="*/ 0 w 11686"/>
                <a:gd name="connsiteY0" fmla="*/ 0 h 7366"/>
                <a:gd name="connsiteX1" fmla="*/ 11686 w 11686"/>
                <a:gd name="connsiteY1" fmla="*/ 1115 h 7366"/>
                <a:gd name="connsiteX2" fmla="*/ 6524 w 11686"/>
                <a:gd name="connsiteY2" fmla="*/ 7343 h 7366"/>
                <a:gd name="connsiteX3" fmla="*/ 1686 w 11686"/>
                <a:gd name="connsiteY3" fmla="*/ 7366 h 7366"/>
                <a:gd name="connsiteX4" fmla="*/ 0 w 11686"/>
                <a:gd name="connsiteY4" fmla="*/ 0 h 7366"/>
                <a:gd name="connsiteX0" fmla="*/ 0 w 8867"/>
                <a:gd name="connsiteY0" fmla="*/ 0 h 10000"/>
                <a:gd name="connsiteX1" fmla="*/ 8867 w 8867"/>
                <a:gd name="connsiteY1" fmla="*/ 1334 h 10000"/>
                <a:gd name="connsiteX2" fmla="*/ 5583 w 8867"/>
                <a:gd name="connsiteY2" fmla="*/ 9969 h 10000"/>
                <a:gd name="connsiteX3" fmla="*/ 1443 w 8867"/>
                <a:gd name="connsiteY3" fmla="*/ 10000 h 10000"/>
                <a:gd name="connsiteX4" fmla="*/ 0 w 8867"/>
                <a:gd name="connsiteY4" fmla="*/ 0 h 10000"/>
                <a:gd name="connsiteX0" fmla="*/ 0 w 10000"/>
                <a:gd name="connsiteY0" fmla="*/ 0 h 9974"/>
                <a:gd name="connsiteX1" fmla="*/ 10000 w 10000"/>
                <a:gd name="connsiteY1" fmla="*/ 1334 h 9974"/>
                <a:gd name="connsiteX2" fmla="*/ 6296 w 10000"/>
                <a:gd name="connsiteY2" fmla="*/ 9969 h 9974"/>
                <a:gd name="connsiteX3" fmla="*/ 2106 w 10000"/>
                <a:gd name="connsiteY3" fmla="*/ 9974 h 9974"/>
                <a:gd name="connsiteX4" fmla="*/ 0 w 10000"/>
                <a:gd name="connsiteY4" fmla="*/ 0 h 9974"/>
                <a:gd name="connsiteX0" fmla="*/ 0 w 10000"/>
                <a:gd name="connsiteY0" fmla="*/ 0 h 10000"/>
                <a:gd name="connsiteX1" fmla="*/ 10000 w 10000"/>
                <a:gd name="connsiteY1" fmla="*/ 1337 h 10000"/>
                <a:gd name="connsiteX2" fmla="*/ 7215 w 10000"/>
                <a:gd name="connsiteY2" fmla="*/ 9969 h 10000"/>
                <a:gd name="connsiteX3" fmla="*/ 2106 w 10000"/>
                <a:gd name="connsiteY3" fmla="*/ 10000 h 10000"/>
                <a:gd name="connsiteX4" fmla="*/ 0 w 10000"/>
                <a:gd name="connsiteY4" fmla="*/ 0 h 10000"/>
                <a:gd name="connsiteX0" fmla="*/ 0 w 10839"/>
                <a:gd name="connsiteY0" fmla="*/ 0 h 10000"/>
                <a:gd name="connsiteX1" fmla="*/ 10839 w 10839"/>
                <a:gd name="connsiteY1" fmla="*/ 1440 h 10000"/>
                <a:gd name="connsiteX2" fmla="*/ 7215 w 10839"/>
                <a:gd name="connsiteY2" fmla="*/ 9969 h 10000"/>
                <a:gd name="connsiteX3" fmla="*/ 2106 w 10839"/>
                <a:gd name="connsiteY3" fmla="*/ 10000 h 10000"/>
                <a:gd name="connsiteX4" fmla="*/ 0 w 10839"/>
                <a:gd name="connsiteY4" fmla="*/ 0 h 10000"/>
                <a:gd name="connsiteX0" fmla="*/ 0 w 17548"/>
                <a:gd name="connsiteY0" fmla="*/ 0 h 10877"/>
                <a:gd name="connsiteX1" fmla="*/ 17548 w 17548"/>
                <a:gd name="connsiteY1" fmla="*/ 2317 h 10877"/>
                <a:gd name="connsiteX2" fmla="*/ 13924 w 17548"/>
                <a:gd name="connsiteY2" fmla="*/ 10846 h 10877"/>
                <a:gd name="connsiteX3" fmla="*/ 8815 w 17548"/>
                <a:gd name="connsiteY3" fmla="*/ 10877 h 10877"/>
                <a:gd name="connsiteX4" fmla="*/ 0 w 17548"/>
                <a:gd name="connsiteY4" fmla="*/ 0 h 10877"/>
                <a:gd name="connsiteX0" fmla="*/ 0 w 17548"/>
                <a:gd name="connsiteY0" fmla="*/ 0 h 10846"/>
                <a:gd name="connsiteX1" fmla="*/ 17548 w 17548"/>
                <a:gd name="connsiteY1" fmla="*/ 2317 h 10846"/>
                <a:gd name="connsiteX2" fmla="*/ 13924 w 17548"/>
                <a:gd name="connsiteY2" fmla="*/ 10846 h 10846"/>
                <a:gd name="connsiteX3" fmla="*/ 9015 w 17548"/>
                <a:gd name="connsiteY3" fmla="*/ 8659 h 10846"/>
                <a:gd name="connsiteX4" fmla="*/ 0 w 17548"/>
                <a:gd name="connsiteY4" fmla="*/ 0 h 10846"/>
                <a:gd name="connsiteX0" fmla="*/ 0 w 20793"/>
                <a:gd name="connsiteY0" fmla="*/ 0 h 8659"/>
                <a:gd name="connsiteX1" fmla="*/ 17548 w 20793"/>
                <a:gd name="connsiteY1" fmla="*/ 2317 h 8659"/>
                <a:gd name="connsiteX2" fmla="*/ 20793 w 20793"/>
                <a:gd name="connsiteY2" fmla="*/ 4217 h 8659"/>
                <a:gd name="connsiteX3" fmla="*/ 9015 w 20793"/>
                <a:gd name="connsiteY3" fmla="*/ 8659 h 8659"/>
                <a:gd name="connsiteX4" fmla="*/ 0 w 20793"/>
                <a:gd name="connsiteY4" fmla="*/ 0 h 8659"/>
                <a:gd name="connsiteX0" fmla="*/ 0 w 10686"/>
                <a:gd name="connsiteY0" fmla="*/ 0 h 10000"/>
                <a:gd name="connsiteX1" fmla="*/ 10686 w 10686"/>
                <a:gd name="connsiteY1" fmla="*/ 3480 h 10000"/>
                <a:gd name="connsiteX2" fmla="*/ 10000 w 10686"/>
                <a:gd name="connsiteY2" fmla="*/ 4870 h 10000"/>
                <a:gd name="connsiteX3" fmla="*/ 4336 w 10686"/>
                <a:gd name="connsiteY3" fmla="*/ 10000 h 10000"/>
                <a:gd name="connsiteX4" fmla="*/ 0 w 10686"/>
                <a:gd name="connsiteY4" fmla="*/ 0 h 10000"/>
                <a:gd name="connsiteX0" fmla="*/ 0 w 10686"/>
                <a:gd name="connsiteY0" fmla="*/ 0 h 10000"/>
                <a:gd name="connsiteX1" fmla="*/ 10686 w 10686"/>
                <a:gd name="connsiteY1" fmla="*/ 3480 h 10000"/>
                <a:gd name="connsiteX2" fmla="*/ 4336 w 10686"/>
                <a:gd name="connsiteY2" fmla="*/ 10000 h 10000"/>
                <a:gd name="connsiteX3" fmla="*/ 0 w 10686"/>
                <a:gd name="connsiteY3" fmla="*/ 0 h 10000"/>
                <a:gd name="connsiteX0" fmla="*/ 0 w 10686"/>
                <a:gd name="connsiteY0" fmla="*/ 0 h 6485"/>
                <a:gd name="connsiteX1" fmla="*/ 10686 w 10686"/>
                <a:gd name="connsiteY1" fmla="*/ 3480 h 6485"/>
                <a:gd name="connsiteX2" fmla="*/ 5988 w 10686"/>
                <a:gd name="connsiteY2" fmla="*/ 6485 h 6485"/>
                <a:gd name="connsiteX3" fmla="*/ 0 w 10686"/>
                <a:gd name="connsiteY3" fmla="*/ 0 h 6485"/>
                <a:gd name="connsiteX0" fmla="*/ 0 w 8113"/>
                <a:gd name="connsiteY0" fmla="*/ 0 h 9035"/>
                <a:gd name="connsiteX1" fmla="*/ 8113 w 8113"/>
                <a:gd name="connsiteY1" fmla="*/ 4401 h 9035"/>
                <a:gd name="connsiteX2" fmla="*/ 3717 w 8113"/>
                <a:gd name="connsiteY2" fmla="*/ 9035 h 9035"/>
                <a:gd name="connsiteX3" fmla="*/ 0 w 8113"/>
                <a:gd name="connsiteY3" fmla="*/ 0 h 9035"/>
                <a:gd name="connsiteX0" fmla="*/ 0 w 10000"/>
                <a:gd name="connsiteY0" fmla="*/ 0 h 14220"/>
                <a:gd name="connsiteX1" fmla="*/ 10000 w 10000"/>
                <a:gd name="connsiteY1" fmla="*/ 4871 h 14220"/>
                <a:gd name="connsiteX2" fmla="*/ 3829 w 10000"/>
                <a:gd name="connsiteY2" fmla="*/ 14220 h 14220"/>
                <a:gd name="connsiteX3" fmla="*/ 0 w 10000"/>
                <a:gd name="connsiteY3" fmla="*/ 0 h 14220"/>
                <a:gd name="connsiteX0" fmla="*/ 0 w 8228"/>
                <a:gd name="connsiteY0" fmla="*/ 0 h 12949"/>
                <a:gd name="connsiteX1" fmla="*/ 8228 w 8228"/>
                <a:gd name="connsiteY1" fmla="*/ 3600 h 12949"/>
                <a:gd name="connsiteX2" fmla="*/ 2057 w 8228"/>
                <a:gd name="connsiteY2" fmla="*/ 12949 h 12949"/>
                <a:gd name="connsiteX3" fmla="*/ 0 w 8228"/>
                <a:gd name="connsiteY3" fmla="*/ 0 h 12949"/>
                <a:gd name="connsiteX0" fmla="*/ 0 w 11966"/>
                <a:gd name="connsiteY0" fmla="*/ 0 h 10942"/>
                <a:gd name="connsiteX1" fmla="*/ 11966 w 11966"/>
                <a:gd name="connsiteY1" fmla="*/ 3722 h 10942"/>
                <a:gd name="connsiteX2" fmla="*/ 4466 w 11966"/>
                <a:gd name="connsiteY2" fmla="*/ 10942 h 10942"/>
                <a:gd name="connsiteX3" fmla="*/ 0 w 11966"/>
                <a:gd name="connsiteY3" fmla="*/ 0 h 10942"/>
                <a:gd name="connsiteX0" fmla="*/ 0 w 8962"/>
                <a:gd name="connsiteY0" fmla="*/ 0 h 10942"/>
                <a:gd name="connsiteX1" fmla="*/ 8962 w 8962"/>
                <a:gd name="connsiteY1" fmla="*/ 2761 h 10942"/>
                <a:gd name="connsiteX2" fmla="*/ 4466 w 8962"/>
                <a:gd name="connsiteY2" fmla="*/ 10942 h 10942"/>
                <a:gd name="connsiteX3" fmla="*/ 0 w 8962"/>
                <a:gd name="connsiteY3" fmla="*/ 0 h 10942"/>
                <a:gd name="connsiteX0" fmla="*/ 0 w 15352"/>
                <a:gd name="connsiteY0" fmla="*/ 0 h 10000"/>
                <a:gd name="connsiteX1" fmla="*/ 15352 w 15352"/>
                <a:gd name="connsiteY1" fmla="*/ 3963 h 10000"/>
                <a:gd name="connsiteX2" fmla="*/ 4983 w 15352"/>
                <a:gd name="connsiteY2" fmla="*/ 10000 h 10000"/>
                <a:gd name="connsiteX3" fmla="*/ 0 w 15352"/>
                <a:gd name="connsiteY3" fmla="*/ 0 h 10000"/>
                <a:gd name="connsiteX0" fmla="*/ 0 w 13352"/>
                <a:gd name="connsiteY0" fmla="*/ 0 h 9473"/>
                <a:gd name="connsiteX1" fmla="*/ 13352 w 13352"/>
                <a:gd name="connsiteY1" fmla="*/ 3436 h 9473"/>
                <a:gd name="connsiteX2" fmla="*/ 2983 w 13352"/>
                <a:gd name="connsiteY2" fmla="*/ 9473 h 9473"/>
                <a:gd name="connsiteX3" fmla="*/ 0 w 13352"/>
                <a:gd name="connsiteY3" fmla="*/ 0 h 9473"/>
                <a:gd name="connsiteX0" fmla="*/ 0 w 10044"/>
                <a:gd name="connsiteY0" fmla="*/ 0 h 10000"/>
                <a:gd name="connsiteX1" fmla="*/ 10044 w 10044"/>
                <a:gd name="connsiteY1" fmla="*/ 3627 h 10000"/>
                <a:gd name="connsiteX2" fmla="*/ 2234 w 10044"/>
                <a:gd name="connsiteY2" fmla="*/ 10000 h 10000"/>
                <a:gd name="connsiteX3" fmla="*/ 0 w 10044"/>
                <a:gd name="connsiteY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44" h="10000">
                  <a:moveTo>
                    <a:pt x="0" y="0"/>
                  </a:moveTo>
                  <a:lnTo>
                    <a:pt x="10044" y="3627"/>
                  </a:lnTo>
                  <a:lnTo>
                    <a:pt x="2234" y="1000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  <p:sp>
          <p:nvSpPr>
            <p:cNvPr id="19" name="Flowchart: Merge 5"/>
            <p:cNvSpPr/>
            <p:nvPr userDrawn="1"/>
          </p:nvSpPr>
          <p:spPr>
            <a:xfrm>
              <a:off x="5385642" y="-4456"/>
              <a:ext cx="3758074" cy="346804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5836"/>
                <a:gd name="connsiteY0" fmla="*/ 0 h 10000"/>
                <a:gd name="connsiteX1" fmla="*/ 5240 w 5836"/>
                <a:gd name="connsiteY1" fmla="*/ 24 h 10000"/>
                <a:gd name="connsiteX2" fmla="*/ 5836 w 5836"/>
                <a:gd name="connsiteY2" fmla="*/ 10000 h 10000"/>
                <a:gd name="connsiteX3" fmla="*/ 0 w 5836"/>
                <a:gd name="connsiteY3" fmla="*/ 0 h 10000"/>
                <a:gd name="connsiteX0" fmla="*/ 0 w 9005"/>
                <a:gd name="connsiteY0" fmla="*/ 0 h 8459"/>
                <a:gd name="connsiteX1" fmla="*/ 8979 w 9005"/>
                <a:gd name="connsiteY1" fmla="*/ 24 h 8459"/>
                <a:gd name="connsiteX2" fmla="*/ 6649 w 9005"/>
                <a:gd name="connsiteY2" fmla="*/ 8459 h 8459"/>
                <a:gd name="connsiteX3" fmla="*/ 0 w 9005"/>
                <a:gd name="connsiteY3" fmla="*/ 0 h 8459"/>
                <a:gd name="connsiteX0" fmla="*/ 0 w 10025"/>
                <a:gd name="connsiteY0" fmla="*/ 0 h 10000"/>
                <a:gd name="connsiteX1" fmla="*/ 9971 w 10025"/>
                <a:gd name="connsiteY1" fmla="*/ 28 h 10000"/>
                <a:gd name="connsiteX2" fmla="*/ 7384 w 10025"/>
                <a:gd name="connsiteY2" fmla="*/ 10000 h 10000"/>
                <a:gd name="connsiteX3" fmla="*/ 0 w 10025"/>
                <a:gd name="connsiteY3" fmla="*/ 0 h 10000"/>
                <a:gd name="connsiteX0" fmla="*/ 0 w 9971"/>
                <a:gd name="connsiteY0" fmla="*/ 0 h 10000"/>
                <a:gd name="connsiteX1" fmla="*/ 9971 w 9971"/>
                <a:gd name="connsiteY1" fmla="*/ 28 h 10000"/>
                <a:gd name="connsiteX2" fmla="*/ 7384 w 9971"/>
                <a:gd name="connsiteY2" fmla="*/ 10000 h 10000"/>
                <a:gd name="connsiteX3" fmla="*/ 0 w 9971"/>
                <a:gd name="connsiteY3" fmla="*/ 0 h 10000"/>
                <a:gd name="connsiteX0" fmla="*/ 0 w 13598"/>
                <a:gd name="connsiteY0" fmla="*/ 0 h 10000"/>
                <a:gd name="connsiteX1" fmla="*/ 13598 w 13598"/>
                <a:gd name="connsiteY1" fmla="*/ 3300 h 10000"/>
                <a:gd name="connsiteX2" fmla="*/ 7405 w 13598"/>
                <a:gd name="connsiteY2" fmla="*/ 10000 h 10000"/>
                <a:gd name="connsiteX3" fmla="*/ 0 w 13598"/>
                <a:gd name="connsiteY3" fmla="*/ 0 h 10000"/>
                <a:gd name="connsiteX0" fmla="*/ 0 w 13598"/>
                <a:gd name="connsiteY0" fmla="*/ 0 h 10034"/>
                <a:gd name="connsiteX1" fmla="*/ 13598 w 13598"/>
                <a:gd name="connsiteY1" fmla="*/ 3300 h 10034"/>
                <a:gd name="connsiteX2" fmla="*/ 7360 w 13598"/>
                <a:gd name="connsiteY2" fmla="*/ 10034 h 10034"/>
                <a:gd name="connsiteX3" fmla="*/ 0 w 13598"/>
                <a:gd name="connsiteY3" fmla="*/ 0 h 10034"/>
                <a:gd name="connsiteX0" fmla="*/ 0 w 13283"/>
                <a:gd name="connsiteY0" fmla="*/ 0 h 10034"/>
                <a:gd name="connsiteX1" fmla="*/ 13283 w 13283"/>
                <a:gd name="connsiteY1" fmla="*/ 2862 h 10034"/>
                <a:gd name="connsiteX2" fmla="*/ 7360 w 13283"/>
                <a:gd name="connsiteY2" fmla="*/ 10034 h 10034"/>
                <a:gd name="connsiteX3" fmla="*/ 0 w 13283"/>
                <a:gd name="connsiteY3" fmla="*/ 0 h 10034"/>
                <a:gd name="connsiteX0" fmla="*/ 0 w 13283"/>
                <a:gd name="connsiteY0" fmla="*/ 0 h 10945"/>
                <a:gd name="connsiteX1" fmla="*/ 13283 w 13283"/>
                <a:gd name="connsiteY1" fmla="*/ 2862 h 10945"/>
                <a:gd name="connsiteX2" fmla="*/ 7630 w 13283"/>
                <a:gd name="connsiteY2" fmla="*/ 10945 h 10945"/>
                <a:gd name="connsiteX3" fmla="*/ 0 w 13283"/>
                <a:gd name="connsiteY3" fmla="*/ 0 h 10945"/>
                <a:gd name="connsiteX0" fmla="*/ 0 w 14047"/>
                <a:gd name="connsiteY0" fmla="*/ 0 h 10945"/>
                <a:gd name="connsiteX1" fmla="*/ 14047 w 14047"/>
                <a:gd name="connsiteY1" fmla="*/ 2525 h 10945"/>
                <a:gd name="connsiteX2" fmla="*/ 7630 w 14047"/>
                <a:gd name="connsiteY2" fmla="*/ 10945 h 10945"/>
                <a:gd name="connsiteX3" fmla="*/ 0 w 14047"/>
                <a:gd name="connsiteY3" fmla="*/ 0 h 10945"/>
                <a:gd name="connsiteX0" fmla="*/ 0 w 14047"/>
                <a:gd name="connsiteY0" fmla="*/ 0 h 12665"/>
                <a:gd name="connsiteX1" fmla="*/ 14047 w 14047"/>
                <a:gd name="connsiteY1" fmla="*/ 2525 h 12665"/>
                <a:gd name="connsiteX2" fmla="*/ 9519 w 14047"/>
                <a:gd name="connsiteY2" fmla="*/ 12665 h 12665"/>
                <a:gd name="connsiteX3" fmla="*/ 0 w 14047"/>
                <a:gd name="connsiteY3" fmla="*/ 0 h 12665"/>
                <a:gd name="connsiteX0" fmla="*/ 0 w 21692"/>
                <a:gd name="connsiteY0" fmla="*/ 0 h 12631"/>
                <a:gd name="connsiteX1" fmla="*/ 21692 w 21692"/>
                <a:gd name="connsiteY1" fmla="*/ 2491 h 12631"/>
                <a:gd name="connsiteX2" fmla="*/ 17164 w 21692"/>
                <a:gd name="connsiteY2" fmla="*/ 12631 h 12631"/>
                <a:gd name="connsiteX3" fmla="*/ 0 w 21692"/>
                <a:gd name="connsiteY3" fmla="*/ 0 h 12631"/>
                <a:gd name="connsiteX0" fmla="*/ 0 w 21692"/>
                <a:gd name="connsiteY0" fmla="*/ 0 h 15093"/>
                <a:gd name="connsiteX1" fmla="*/ 21692 w 21692"/>
                <a:gd name="connsiteY1" fmla="*/ 2491 h 15093"/>
                <a:gd name="connsiteX2" fmla="*/ 16175 w 21692"/>
                <a:gd name="connsiteY2" fmla="*/ 15093 h 15093"/>
                <a:gd name="connsiteX3" fmla="*/ 0 w 21692"/>
                <a:gd name="connsiteY3" fmla="*/ 0 h 15093"/>
                <a:gd name="connsiteX0" fmla="*/ 0 w 20703"/>
                <a:gd name="connsiteY0" fmla="*/ 0 h 15093"/>
                <a:gd name="connsiteX1" fmla="*/ 20703 w 20703"/>
                <a:gd name="connsiteY1" fmla="*/ 4784 h 15093"/>
                <a:gd name="connsiteX2" fmla="*/ 16175 w 20703"/>
                <a:gd name="connsiteY2" fmla="*/ 15093 h 15093"/>
                <a:gd name="connsiteX3" fmla="*/ 0 w 20703"/>
                <a:gd name="connsiteY3" fmla="*/ 0 h 15093"/>
                <a:gd name="connsiteX0" fmla="*/ 0 w 20703"/>
                <a:gd name="connsiteY0" fmla="*/ 3548 h 18641"/>
                <a:gd name="connsiteX1" fmla="*/ 8241 w 20703"/>
                <a:gd name="connsiteY1" fmla="*/ 36 h 18641"/>
                <a:gd name="connsiteX2" fmla="*/ 20703 w 20703"/>
                <a:gd name="connsiteY2" fmla="*/ 8332 h 18641"/>
                <a:gd name="connsiteX3" fmla="*/ 16175 w 20703"/>
                <a:gd name="connsiteY3" fmla="*/ 18641 h 18641"/>
                <a:gd name="connsiteX4" fmla="*/ 0 w 20703"/>
                <a:gd name="connsiteY4" fmla="*/ 3548 h 18641"/>
                <a:gd name="connsiteX0" fmla="*/ 0 w 20703"/>
                <a:gd name="connsiteY0" fmla="*/ 3512 h 18605"/>
                <a:gd name="connsiteX1" fmla="*/ 8241 w 20703"/>
                <a:gd name="connsiteY1" fmla="*/ 0 h 18605"/>
                <a:gd name="connsiteX2" fmla="*/ 20703 w 20703"/>
                <a:gd name="connsiteY2" fmla="*/ 8296 h 18605"/>
                <a:gd name="connsiteX3" fmla="*/ 16175 w 20703"/>
                <a:gd name="connsiteY3" fmla="*/ 18605 h 18605"/>
                <a:gd name="connsiteX4" fmla="*/ 0 w 20703"/>
                <a:gd name="connsiteY4" fmla="*/ 3512 h 18605"/>
                <a:gd name="connsiteX0" fmla="*/ 0 w 20703"/>
                <a:gd name="connsiteY0" fmla="*/ 3512 h 18605"/>
                <a:gd name="connsiteX1" fmla="*/ 8241 w 20703"/>
                <a:gd name="connsiteY1" fmla="*/ 0 h 18605"/>
                <a:gd name="connsiteX2" fmla="*/ 20703 w 20703"/>
                <a:gd name="connsiteY2" fmla="*/ 8296 h 18605"/>
                <a:gd name="connsiteX3" fmla="*/ 16175 w 20703"/>
                <a:gd name="connsiteY3" fmla="*/ 18605 h 18605"/>
                <a:gd name="connsiteX4" fmla="*/ 0 w 20703"/>
                <a:gd name="connsiteY4" fmla="*/ 3512 h 18605"/>
                <a:gd name="connsiteX0" fmla="*/ 0 w 20703"/>
                <a:gd name="connsiteY0" fmla="*/ 3646 h 18739"/>
                <a:gd name="connsiteX1" fmla="*/ 8241 w 20703"/>
                <a:gd name="connsiteY1" fmla="*/ 0 h 18739"/>
                <a:gd name="connsiteX2" fmla="*/ 20703 w 20703"/>
                <a:gd name="connsiteY2" fmla="*/ 8430 h 18739"/>
                <a:gd name="connsiteX3" fmla="*/ 16175 w 20703"/>
                <a:gd name="connsiteY3" fmla="*/ 18739 h 18739"/>
                <a:gd name="connsiteX4" fmla="*/ 0 w 20703"/>
                <a:gd name="connsiteY4" fmla="*/ 3646 h 18739"/>
                <a:gd name="connsiteX0" fmla="*/ 0 w 17956"/>
                <a:gd name="connsiteY0" fmla="*/ 198 h 18739"/>
                <a:gd name="connsiteX1" fmla="*/ 5494 w 17956"/>
                <a:gd name="connsiteY1" fmla="*/ 0 h 18739"/>
                <a:gd name="connsiteX2" fmla="*/ 17956 w 17956"/>
                <a:gd name="connsiteY2" fmla="*/ 8430 h 18739"/>
                <a:gd name="connsiteX3" fmla="*/ 13428 w 17956"/>
                <a:gd name="connsiteY3" fmla="*/ 18739 h 18739"/>
                <a:gd name="connsiteX4" fmla="*/ 0 w 17956"/>
                <a:gd name="connsiteY4" fmla="*/ 198 h 18739"/>
                <a:gd name="connsiteX0" fmla="*/ 0 w 17956"/>
                <a:gd name="connsiteY0" fmla="*/ 108 h 18649"/>
                <a:gd name="connsiteX1" fmla="*/ 5375 w 17956"/>
                <a:gd name="connsiteY1" fmla="*/ 0 h 18649"/>
                <a:gd name="connsiteX2" fmla="*/ 17956 w 17956"/>
                <a:gd name="connsiteY2" fmla="*/ 8340 h 18649"/>
                <a:gd name="connsiteX3" fmla="*/ 13428 w 17956"/>
                <a:gd name="connsiteY3" fmla="*/ 18649 h 18649"/>
                <a:gd name="connsiteX4" fmla="*/ 0 w 17956"/>
                <a:gd name="connsiteY4" fmla="*/ 108 h 18649"/>
                <a:gd name="connsiteX0" fmla="*/ 6634 w 24590"/>
                <a:gd name="connsiteY0" fmla="*/ 108 h 15290"/>
                <a:gd name="connsiteX1" fmla="*/ 12009 w 24590"/>
                <a:gd name="connsiteY1" fmla="*/ 0 h 15290"/>
                <a:gd name="connsiteX2" fmla="*/ 24590 w 24590"/>
                <a:gd name="connsiteY2" fmla="*/ 8340 h 15290"/>
                <a:gd name="connsiteX3" fmla="*/ 0 w 24590"/>
                <a:gd name="connsiteY3" fmla="*/ 15290 h 15290"/>
                <a:gd name="connsiteX4" fmla="*/ 6634 w 24590"/>
                <a:gd name="connsiteY4" fmla="*/ 108 h 15290"/>
                <a:gd name="connsiteX0" fmla="*/ 6634 w 31337"/>
                <a:gd name="connsiteY0" fmla="*/ 108 h 20252"/>
                <a:gd name="connsiteX1" fmla="*/ 12009 w 31337"/>
                <a:gd name="connsiteY1" fmla="*/ 0 h 20252"/>
                <a:gd name="connsiteX2" fmla="*/ 31337 w 31337"/>
                <a:gd name="connsiteY2" fmla="*/ 20252 h 20252"/>
                <a:gd name="connsiteX3" fmla="*/ 0 w 31337"/>
                <a:gd name="connsiteY3" fmla="*/ 15290 h 20252"/>
                <a:gd name="connsiteX4" fmla="*/ 6634 w 31337"/>
                <a:gd name="connsiteY4" fmla="*/ 108 h 20252"/>
                <a:gd name="connsiteX0" fmla="*/ 6634 w 31337"/>
                <a:gd name="connsiteY0" fmla="*/ 108 h 20252"/>
                <a:gd name="connsiteX1" fmla="*/ 20726 w 31337"/>
                <a:gd name="connsiteY1" fmla="*/ 0 h 20252"/>
                <a:gd name="connsiteX2" fmla="*/ 31337 w 31337"/>
                <a:gd name="connsiteY2" fmla="*/ 20252 h 20252"/>
                <a:gd name="connsiteX3" fmla="*/ 0 w 31337"/>
                <a:gd name="connsiteY3" fmla="*/ 15290 h 20252"/>
                <a:gd name="connsiteX4" fmla="*/ 6634 w 31337"/>
                <a:gd name="connsiteY4" fmla="*/ 108 h 20252"/>
                <a:gd name="connsiteX0" fmla="*/ 13620 w 31337"/>
                <a:gd name="connsiteY0" fmla="*/ 18 h 20252"/>
                <a:gd name="connsiteX1" fmla="*/ 20726 w 31337"/>
                <a:gd name="connsiteY1" fmla="*/ 0 h 20252"/>
                <a:gd name="connsiteX2" fmla="*/ 31337 w 31337"/>
                <a:gd name="connsiteY2" fmla="*/ 20252 h 20252"/>
                <a:gd name="connsiteX3" fmla="*/ 0 w 31337"/>
                <a:gd name="connsiteY3" fmla="*/ 15290 h 20252"/>
                <a:gd name="connsiteX4" fmla="*/ 13620 w 31337"/>
                <a:gd name="connsiteY4" fmla="*/ 18 h 20252"/>
                <a:gd name="connsiteX0" fmla="*/ 9142 w 26859"/>
                <a:gd name="connsiteY0" fmla="*/ 18 h 20252"/>
                <a:gd name="connsiteX1" fmla="*/ 16248 w 26859"/>
                <a:gd name="connsiteY1" fmla="*/ 0 h 20252"/>
                <a:gd name="connsiteX2" fmla="*/ 26859 w 26859"/>
                <a:gd name="connsiteY2" fmla="*/ 20252 h 20252"/>
                <a:gd name="connsiteX3" fmla="*/ 0 w 26859"/>
                <a:gd name="connsiteY3" fmla="*/ 13409 h 20252"/>
                <a:gd name="connsiteX4" fmla="*/ 9142 w 26859"/>
                <a:gd name="connsiteY4" fmla="*/ 18 h 20252"/>
                <a:gd name="connsiteX0" fmla="*/ 11530 w 29247"/>
                <a:gd name="connsiteY0" fmla="*/ 18 h 20252"/>
                <a:gd name="connsiteX1" fmla="*/ 18636 w 29247"/>
                <a:gd name="connsiteY1" fmla="*/ 0 h 20252"/>
                <a:gd name="connsiteX2" fmla="*/ 29247 w 29247"/>
                <a:gd name="connsiteY2" fmla="*/ 20252 h 20252"/>
                <a:gd name="connsiteX3" fmla="*/ 0 w 29247"/>
                <a:gd name="connsiteY3" fmla="*/ 15424 h 20252"/>
                <a:gd name="connsiteX4" fmla="*/ 11530 w 29247"/>
                <a:gd name="connsiteY4" fmla="*/ 18 h 20252"/>
                <a:gd name="connsiteX0" fmla="*/ 11530 w 29247"/>
                <a:gd name="connsiteY0" fmla="*/ 0 h 20234"/>
                <a:gd name="connsiteX1" fmla="*/ 17681 w 29247"/>
                <a:gd name="connsiteY1" fmla="*/ 1460 h 20234"/>
                <a:gd name="connsiteX2" fmla="*/ 29247 w 29247"/>
                <a:gd name="connsiteY2" fmla="*/ 20234 h 20234"/>
                <a:gd name="connsiteX3" fmla="*/ 0 w 29247"/>
                <a:gd name="connsiteY3" fmla="*/ 15406 h 20234"/>
                <a:gd name="connsiteX4" fmla="*/ 11530 w 29247"/>
                <a:gd name="connsiteY4" fmla="*/ 0 h 20234"/>
                <a:gd name="connsiteX0" fmla="*/ 11530 w 29247"/>
                <a:gd name="connsiteY0" fmla="*/ 18 h 20252"/>
                <a:gd name="connsiteX1" fmla="*/ 18577 w 29247"/>
                <a:gd name="connsiteY1" fmla="*/ 0 h 20252"/>
                <a:gd name="connsiteX2" fmla="*/ 29247 w 29247"/>
                <a:gd name="connsiteY2" fmla="*/ 20252 h 20252"/>
                <a:gd name="connsiteX3" fmla="*/ 0 w 29247"/>
                <a:gd name="connsiteY3" fmla="*/ 15424 h 20252"/>
                <a:gd name="connsiteX4" fmla="*/ 11530 w 29247"/>
                <a:gd name="connsiteY4" fmla="*/ 18 h 20252"/>
                <a:gd name="connsiteX0" fmla="*/ 11829 w 29247"/>
                <a:gd name="connsiteY0" fmla="*/ 0 h 20279"/>
                <a:gd name="connsiteX1" fmla="*/ 18577 w 29247"/>
                <a:gd name="connsiteY1" fmla="*/ 27 h 20279"/>
                <a:gd name="connsiteX2" fmla="*/ 29247 w 29247"/>
                <a:gd name="connsiteY2" fmla="*/ 20279 h 20279"/>
                <a:gd name="connsiteX3" fmla="*/ 0 w 29247"/>
                <a:gd name="connsiteY3" fmla="*/ 15451 h 20279"/>
                <a:gd name="connsiteX4" fmla="*/ 11829 w 29247"/>
                <a:gd name="connsiteY4" fmla="*/ 0 h 20279"/>
                <a:gd name="connsiteX0" fmla="*/ 11829 w 29247"/>
                <a:gd name="connsiteY0" fmla="*/ 0 h 19975"/>
                <a:gd name="connsiteX1" fmla="*/ 18577 w 29247"/>
                <a:gd name="connsiteY1" fmla="*/ 27 h 19975"/>
                <a:gd name="connsiteX2" fmla="*/ 29247 w 29247"/>
                <a:gd name="connsiteY2" fmla="*/ 19975 h 19975"/>
                <a:gd name="connsiteX3" fmla="*/ 0 w 29247"/>
                <a:gd name="connsiteY3" fmla="*/ 15451 h 19975"/>
                <a:gd name="connsiteX4" fmla="*/ 11829 w 29247"/>
                <a:gd name="connsiteY4" fmla="*/ 0 h 19975"/>
                <a:gd name="connsiteX0" fmla="*/ 11829 w 29202"/>
                <a:gd name="connsiteY0" fmla="*/ 0 h 20211"/>
                <a:gd name="connsiteX1" fmla="*/ 18577 w 29202"/>
                <a:gd name="connsiteY1" fmla="*/ 27 h 20211"/>
                <a:gd name="connsiteX2" fmla="*/ 29202 w 29202"/>
                <a:gd name="connsiteY2" fmla="*/ 20211 h 20211"/>
                <a:gd name="connsiteX3" fmla="*/ 0 w 29202"/>
                <a:gd name="connsiteY3" fmla="*/ 15451 h 20211"/>
                <a:gd name="connsiteX4" fmla="*/ 11829 w 29202"/>
                <a:gd name="connsiteY4" fmla="*/ 0 h 20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02" h="20211">
                  <a:moveTo>
                    <a:pt x="11829" y="0"/>
                  </a:moveTo>
                  <a:lnTo>
                    <a:pt x="18577" y="27"/>
                  </a:lnTo>
                  <a:lnTo>
                    <a:pt x="29202" y="20211"/>
                  </a:lnTo>
                  <a:lnTo>
                    <a:pt x="0" y="15451"/>
                  </a:lnTo>
                  <a:lnTo>
                    <a:pt x="1182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65000">
                  <a:schemeClr val="bg2">
                    <a:lumMod val="60000"/>
                    <a:lumOff val="4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  <p:sp>
          <p:nvSpPr>
            <p:cNvPr id="20" name="Flowchart: Merge 5"/>
            <p:cNvSpPr/>
            <p:nvPr userDrawn="1"/>
          </p:nvSpPr>
          <p:spPr>
            <a:xfrm>
              <a:off x="4791807" y="205"/>
              <a:ext cx="1703630" cy="264200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5836"/>
                <a:gd name="connsiteY0" fmla="*/ 0 h 10000"/>
                <a:gd name="connsiteX1" fmla="*/ 5240 w 5836"/>
                <a:gd name="connsiteY1" fmla="*/ 24 h 10000"/>
                <a:gd name="connsiteX2" fmla="*/ 5836 w 5836"/>
                <a:gd name="connsiteY2" fmla="*/ 10000 h 10000"/>
                <a:gd name="connsiteX3" fmla="*/ 0 w 5836"/>
                <a:gd name="connsiteY3" fmla="*/ 0 h 10000"/>
                <a:gd name="connsiteX0" fmla="*/ 0 w 9005"/>
                <a:gd name="connsiteY0" fmla="*/ 0 h 8459"/>
                <a:gd name="connsiteX1" fmla="*/ 8979 w 9005"/>
                <a:gd name="connsiteY1" fmla="*/ 24 h 8459"/>
                <a:gd name="connsiteX2" fmla="*/ 6649 w 9005"/>
                <a:gd name="connsiteY2" fmla="*/ 8459 h 8459"/>
                <a:gd name="connsiteX3" fmla="*/ 0 w 9005"/>
                <a:gd name="connsiteY3" fmla="*/ 0 h 8459"/>
                <a:gd name="connsiteX0" fmla="*/ 0 w 10025"/>
                <a:gd name="connsiteY0" fmla="*/ 0 h 10000"/>
                <a:gd name="connsiteX1" fmla="*/ 9971 w 10025"/>
                <a:gd name="connsiteY1" fmla="*/ 28 h 10000"/>
                <a:gd name="connsiteX2" fmla="*/ 7384 w 10025"/>
                <a:gd name="connsiteY2" fmla="*/ 10000 h 10000"/>
                <a:gd name="connsiteX3" fmla="*/ 0 w 10025"/>
                <a:gd name="connsiteY3" fmla="*/ 0 h 10000"/>
                <a:gd name="connsiteX0" fmla="*/ 0 w 9971"/>
                <a:gd name="connsiteY0" fmla="*/ 0 h 10000"/>
                <a:gd name="connsiteX1" fmla="*/ 9971 w 9971"/>
                <a:gd name="connsiteY1" fmla="*/ 28 h 10000"/>
                <a:gd name="connsiteX2" fmla="*/ 7384 w 9971"/>
                <a:gd name="connsiteY2" fmla="*/ 10000 h 10000"/>
                <a:gd name="connsiteX3" fmla="*/ 0 w 9971"/>
                <a:gd name="connsiteY3" fmla="*/ 0 h 10000"/>
                <a:gd name="connsiteX0" fmla="*/ 0 w 13598"/>
                <a:gd name="connsiteY0" fmla="*/ 0 h 10000"/>
                <a:gd name="connsiteX1" fmla="*/ 13598 w 13598"/>
                <a:gd name="connsiteY1" fmla="*/ 3300 h 10000"/>
                <a:gd name="connsiteX2" fmla="*/ 7405 w 13598"/>
                <a:gd name="connsiteY2" fmla="*/ 10000 h 10000"/>
                <a:gd name="connsiteX3" fmla="*/ 0 w 13598"/>
                <a:gd name="connsiteY3" fmla="*/ 0 h 10000"/>
                <a:gd name="connsiteX0" fmla="*/ 0 w 13598"/>
                <a:gd name="connsiteY0" fmla="*/ 0 h 10034"/>
                <a:gd name="connsiteX1" fmla="*/ 13598 w 13598"/>
                <a:gd name="connsiteY1" fmla="*/ 3300 h 10034"/>
                <a:gd name="connsiteX2" fmla="*/ 7360 w 13598"/>
                <a:gd name="connsiteY2" fmla="*/ 10034 h 10034"/>
                <a:gd name="connsiteX3" fmla="*/ 0 w 13598"/>
                <a:gd name="connsiteY3" fmla="*/ 0 h 10034"/>
                <a:gd name="connsiteX0" fmla="*/ 0 w 13283"/>
                <a:gd name="connsiteY0" fmla="*/ 0 h 10034"/>
                <a:gd name="connsiteX1" fmla="*/ 13283 w 13283"/>
                <a:gd name="connsiteY1" fmla="*/ 2862 h 10034"/>
                <a:gd name="connsiteX2" fmla="*/ 7360 w 13283"/>
                <a:gd name="connsiteY2" fmla="*/ 10034 h 10034"/>
                <a:gd name="connsiteX3" fmla="*/ 0 w 13283"/>
                <a:gd name="connsiteY3" fmla="*/ 0 h 10034"/>
                <a:gd name="connsiteX0" fmla="*/ 0 w 13283"/>
                <a:gd name="connsiteY0" fmla="*/ 0 h 10945"/>
                <a:gd name="connsiteX1" fmla="*/ 13283 w 13283"/>
                <a:gd name="connsiteY1" fmla="*/ 2862 h 10945"/>
                <a:gd name="connsiteX2" fmla="*/ 7630 w 13283"/>
                <a:gd name="connsiteY2" fmla="*/ 10945 h 10945"/>
                <a:gd name="connsiteX3" fmla="*/ 0 w 13283"/>
                <a:gd name="connsiteY3" fmla="*/ 0 h 10945"/>
                <a:gd name="connsiteX0" fmla="*/ 0 w 14047"/>
                <a:gd name="connsiteY0" fmla="*/ 0 h 10945"/>
                <a:gd name="connsiteX1" fmla="*/ 14047 w 14047"/>
                <a:gd name="connsiteY1" fmla="*/ 2525 h 10945"/>
                <a:gd name="connsiteX2" fmla="*/ 7630 w 14047"/>
                <a:gd name="connsiteY2" fmla="*/ 10945 h 10945"/>
                <a:gd name="connsiteX3" fmla="*/ 0 w 14047"/>
                <a:gd name="connsiteY3" fmla="*/ 0 h 10945"/>
                <a:gd name="connsiteX0" fmla="*/ 0 w 14047"/>
                <a:gd name="connsiteY0" fmla="*/ 0 h 12665"/>
                <a:gd name="connsiteX1" fmla="*/ 14047 w 14047"/>
                <a:gd name="connsiteY1" fmla="*/ 2525 h 12665"/>
                <a:gd name="connsiteX2" fmla="*/ 9519 w 14047"/>
                <a:gd name="connsiteY2" fmla="*/ 12665 h 12665"/>
                <a:gd name="connsiteX3" fmla="*/ 0 w 14047"/>
                <a:gd name="connsiteY3" fmla="*/ 0 h 12665"/>
                <a:gd name="connsiteX0" fmla="*/ 0 w 21692"/>
                <a:gd name="connsiteY0" fmla="*/ 0 h 12631"/>
                <a:gd name="connsiteX1" fmla="*/ 21692 w 21692"/>
                <a:gd name="connsiteY1" fmla="*/ 2491 h 12631"/>
                <a:gd name="connsiteX2" fmla="*/ 17164 w 21692"/>
                <a:gd name="connsiteY2" fmla="*/ 12631 h 12631"/>
                <a:gd name="connsiteX3" fmla="*/ 0 w 21692"/>
                <a:gd name="connsiteY3" fmla="*/ 0 h 12631"/>
                <a:gd name="connsiteX0" fmla="*/ 0 w 21692"/>
                <a:gd name="connsiteY0" fmla="*/ 0 h 15093"/>
                <a:gd name="connsiteX1" fmla="*/ 21692 w 21692"/>
                <a:gd name="connsiteY1" fmla="*/ 2491 h 15093"/>
                <a:gd name="connsiteX2" fmla="*/ 16175 w 21692"/>
                <a:gd name="connsiteY2" fmla="*/ 15093 h 15093"/>
                <a:gd name="connsiteX3" fmla="*/ 0 w 21692"/>
                <a:gd name="connsiteY3" fmla="*/ 0 h 15093"/>
                <a:gd name="connsiteX0" fmla="*/ 0 w 20703"/>
                <a:gd name="connsiteY0" fmla="*/ 0 h 15093"/>
                <a:gd name="connsiteX1" fmla="*/ 20703 w 20703"/>
                <a:gd name="connsiteY1" fmla="*/ 4784 h 15093"/>
                <a:gd name="connsiteX2" fmla="*/ 16175 w 20703"/>
                <a:gd name="connsiteY2" fmla="*/ 15093 h 15093"/>
                <a:gd name="connsiteX3" fmla="*/ 0 w 20703"/>
                <a:gd name="connsiteY3" fmla="*/ 0 h 15093"/>
                <a:gd name="connsiteX0" fmla="*/ 0 w 26864"/>
                <a:gd name="connsiteY0" fmla="*/ 0 h 15093"/>
                <a:gd name="connsiteX1" fmla="*/ 26864 w 26864"/>
                <a:gd name="connsiteY1" fmla="*/ 4076 h 15093"/>
                <a:gd name="connsiteX2" fmla="*/ 16175 w 26864"/>
                <a:gd name="connsiteY2" fmla="*/ 15093 h 15093"/>
                <a:gd name="connsiteX3" fmla="*/ 0 w 26864"/>
                <a:gd name="connsiteY3" fmla="*/ 0 h 15093"/>
                <a:gd name="connsiteX0" fmla="*/ 0 w 26864"/>
                <a:gd name="connsiteY0" fmla="*/ 0 h 15262"/>
                <a:gd name="connsiteX1" fmla="*/ 26864 w 26864"/>
                <a:gd name="connsiteY1" fmla="*/ 4076 h 15262"/>
                <a:gd name="connsiteX2" fmla="*/ 18244 w 26864"/>
                <a:gd name="connsiteY2" fmla="*/ 15262 h 15262"/>
                <a:gd name="connsiteX3" fmla="*/ 0 w 26864"/>
                <a:gd name="connsiteY3" fmla="*/ 0 h 15262"/>
                <a:gd name="connsiteX0" fmla="*/ 0 w 12653"/>
                <a:gd name="connsiteY0" fmla="*/ 0 h 15262"/>
                <a:gd name="connsiteX1" fmla="*/ 12653 w 12653"/>
                <a:gd name="connsiteY1" fmla="*/ 4076 h 15262"/>
                <a:gd name="connsiteX2" fmla="*/ 4033 w 12653"/>
                <a:gd name="connsiteY2" fmla="*/ 15262 h 15262"/>
                <a:gd name="connsiteX3" fmla="*/ 0 w 12653"/>
                <a:gd name="connsiteY3" fmla="*/ 0 h 15262"/>
                <a:gd name="connsiteX0" fmla="*/ 0 w 12653"/>
                <a:gd name="connsiteY0" fmla="*/ 0 h 15296"/>
                <a:gd name="connsiteX1" fmla="*/ 12653 w 12653"/>
                <a:gd name="connsiteY1" fmla="*/ 4076 h 15296"/>
                <a:gd name="connsiteX2" fmla="*/ 4078 w 12653"/>
                <a:gd name="connsiteY2" fmla="*/ 15296 h 15296"/>
                <a:gd name="connsiteX3" fmla="*/ 0 w 12653"/>
                <a:gd name="connsiteY3" fmla="*/ 0 h 15296"/>
                <a:gd name="connsiteX0" fmla="*/ 0 w 13238"/>
                <a:gd name="connsiteY0" fmla="*/ 0 h 15397"/>
                <a:gd name="connsiteX1" fmla="*/ 13238 w 13238"/>
                <a:gd name="connsiteY1" fmla="*/ 4177 h 15397"/>
                <a:gd name="connsiteX2" fmla="*/ 4663 w 13238"/>
                <a:gd name="connsiteY2" fmla="*/ 15397 h 15397"/>
                <a:gd name="connsiteX3" fmla="*/ 0 w 13238"/>
                <a:gd name="connsiteY3" fmla="*/ 0 h 1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38" h="15397">
                  <a:moveTo>
                    <a:pt x="0" y="0"/>
                  </a:moveTo>
                  <a:lnTo>
                    <a:pt x="13238" y="4177"/>
                  </a:lnTo>
                  <a:lnTo>
                    <a:pt x="4663" y="15397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2000">
                  <a:srgbClr val="E3DDD7"/>
                </a:gs>
                <a:gs pos="98000">
                  <a:schemeClr val="accent2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MSEsG 4 JULY 2013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First Interim Report - Legal 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2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19823" y="1460740"/>
            <a:ext cx="3946459" cy="2823713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77727" y="1460740"/>
            <a:ext cx="3946459" cy="2823713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36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MSEsG 4 JULY 2013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First Interim Report - Legal 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2"/>
            <a:ext cx="6129600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6960861" y="408354"/>
            <a:ext cx="1764037" cy="3876311"/>
          </a:xfrm>
          <a:solidFill>
            <a:schemeClr val="tx1"/>
          </a:solidFill>
        </p:spPr>
        <p:txBody>
          <a:bodyPr lIns="108000" tIns="2088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US" dirty="0" smtClean="0"/>
              <a:t>ADD IMAGE BY CLICKING ICON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8"/>
          </p:nvPr>
        </p:nvSpPr>
        <p:spPr>
          <a:xfrm>
            <a:off x="419820" y="1460740"/>
            <a:ext cx="6129600" cy="2823713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7140270" y="594604"/>
            <a:ext cx="1424997" cy="63435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19821" y="613503"/>
            <a:ext cx="6129600" cy="6762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02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4777726" y="408354"/>
            <a:ext cx="3947175" cy="3876311"/>
          </a:xfrm>
          <a:solidFill>
            <a:schemeClr val="tx1"/>
          </a:solidFill>
        </p:spPr>
        <p:txBody>
          <a:bodyPr lIns="108000" tIns="2088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US" dirty="0" smtClean="0"/>
              <a:t>ADD IMAGE BY CLICKING ICON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MSEsG 4 JULY 2013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First Interim Report - Legal 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3" y="408352"/>
            <a:ext cx="3946459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19823" y="1460740"/>
            <a:ext cx="3946459" cy="2823713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952651" y="613503"/>
            <a:ext cx="3589465" cy="63435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19821" y="613503"/>
            <a:ext cx="3946462" cy="6762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27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419822" y="408354"/>
            <a:ext cx="8305077" cy="3876311"/>
          </a:xfrm>
          <a:solidFill>
            <a:schemeClr val="tx1"/>
          </a:solidFill>
        </p:spPr>
        <p:txBody>
          <a:bodyPr lIns="0" tIns="2088000">
            <a:normAutofit/>
          </a:bodyPr>
          <a:lstStyle>
            <a:lvl1pPr marL="0" indent="0" algn="ctr">
              <a:buNone/>
              <a:defRPr sz="6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US" dirty="0" smtClean="0"/>
              <a:t>ADD IMAGE BY CLICKING ICON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MSEsG 4 JULY 2013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First Interim Report - Legal 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01885" y="613503"/>
            <a:ext cx="7911298" cy="63435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098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MSEsG 4 JULY 2013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First Interim Report - Legal 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2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5"/>
          </p:nvPr>
        </p:nvSpPr>
        <p:spPr>
          <a:xfrm>
            <a:off x="419820" y="1460740"/>
            <a:ext cx="6129600" cy="2823713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6960861" y="1460742"/>
            <a:ext cx="1764037" cy="2823923"/>
          </a:xfrm>
          <a:solidFill>
            <a:schemeClr val="tx1"/>
          </a:solidFill>
        </p:spPr>
        <p:txBody>
          <a:bodyPr lIns="108000" tIns="1584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US" dirty="0" smtClean="0"/>
              <a:t>ADD IMAGE BY CLICKING ICON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7140270" y="1636547"/>
            <a:ext cx="1424997" cy="63435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803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4777726" y="1460742"/>
            <a:ext cx="3947175" cy="2823923"/>
          </a:xfrm>
          <a:solidFill>
            <a:schemeClr val="tx1"/>
          </a:solidFill>
        </p:spPr>
        <p:txBody>
          <a:bodyPr lIns="108000" tIns="1584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US" dirty="0" smtClean="0"/>
              <a:t>ADD IMAGE BY CLICKING ICON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MSEsG 4 JULY 2013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First Interim Report - Legal 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2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19823" y="1460740"/>
            <a:ext cx="3946459" cy="2823713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952651" y="1636547"/>
            <a:ext cx="3589465" cy="63435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231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5335929" y="-735"/>
            <a:ext cx="1576087" cy="4806134"/>
          </a:xfrm>
          <a:custGeom>
            <a:avLst/>
            <a:gdLst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2762491 w 2762491"/>
              <a:gd name="connsiteY2" fmla="*/ 5147590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633959 w 2762491"/>
              <a:gd name="connsiteY2" fmla="*/ 4800349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251995 w 2762491"/>
              <a:gd name="connsiteY2" fmla="*/ 4835073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558724 w 2762491"/>
              <a:gd name="connsiteY2" fmla="*/ 5147589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189545"/>
              <a:gd name="connsiteY0" fmla="*/ 0 h 5147590"/>
              <a:gd name="connsiteX1" fmla="*/ 2189545 w 2189545"/>
              <a:gd name="connsiteY1" fmla="*/ 162046 h 5147590"/>
              <a:gd name="connsiteX2" fmla="*/ 1558724 w 2189545"/>
              <a:gd name="connsiteY2" fmla="*/ 5147589 h 5147590"/>
              <a:gd name="connsiteX3" fmla="*/ 0 w 2189545"/>
              <a:gd name="connsiteY3" fmla="*/ 5147590 h 5147590"/>
              <a:gd name="connsiteX4" fmla="*/ 0 w 2189545"/>
              <a:gd name="connsiteY4" fmla="*/ 0 h 5147590"/>
              <a:gd name="connsiteX0" fmla="*/ 0 w 2762492"/>
              <a:gd name="connsiteY0" fmla="*/ 0 h 5147590"/>
              <a:gd name="connsiteX1" fmla="*/ 2762492 w 2762492"/>
              <a:gd name="connsiteY1" fmla="*/ 5788 h 5147590"/>
              <a:gd name="connsiteX2" fmla="*/ 1558724 w 2762492"/>
              <a:gd name="connsiteY2" fmla="*/ 5147589 h 5147590"/>
              <a:gd name="connsiteX3" fmla="*/ 0 w 2762492"/>
              <a:gd name="connsiteY3" fmla="*/ 5147590 h 5147590"/>
              <a:gd name="connsiteX4" fmla="*/ 0 w 2762492"/>
              <a:gd name="connsiteY4" fmla="*/ 0 h 5147590"/>
              <a:gd name="connsiteX0" fmla="*/ 1163256 w 2762492"/>
              <a:gd name="connsiteY0" fmla="*/ 52086 h 5141802"/>
              <a:gd name="connsiteX1" fmla="*/ 2762492 w 2762492"/>
              <a:gd name="connsiteY1" fmla="*/ 0 h 5141802"/>
              <a:gd name="connsiteX2" fmla="*/ 1558724 w 2762492"/>
              <a:gd name="connsiteY2" fmla="*/ 5141801 h 5141802"/>
              <a:gd name="connsiteX3" fmla="*/ 0 w 2762492"/>
              <a:gd name="connsiteY3" fmla="*/ 5141802 h 5141802"/>
              <a:gd name="connsiteX4" fmla="*/ 1163256 w 2762492"/>
              <a:gd name="connsiteY4" fmla="*/ 52086 h 5141802"/>
              <a:gd name="connsiteX0" fmla="*/ 0 w 2762492"/>
              <a:gd name="connsiteY0" fmla="*/ 5141802 h 5141802"/>
              <a:gd name="connsiteX1" fmla="*/ 2762492 w 2762492"/>
              <a:gd name="connsiteY1" fmla="*/ 0 h 5141802"/>
              <a:gd name="connsiteX2" fmla="*/ 1558724 w 2762492"/>
              <a:gd name="connsiteY2" fmla="*/ 5141801 h 5141802"/>
              <a:gd name="connsiteX3" fmla="*/ 0 w 2762492"/>
              <a:gd name="connsiteY3" fmla="*/ 5141802 h 5141802"/>
              <a:gd name="connsiteX0" fmla="*/ 0 w 2033287"/>
              <a:gd name="connsiteY0" fmla="*/ 4968182 h 5141801"/>
              <a:gd name="connsiteX1" fmla="*/ 2033287 w 2033287"/>
              <a:gd name="connsiteY1" fmla="*/ 0 h 5141801"/>
              <a:gd name="connsiteX2" fmla="*/ 829519 w 2033287"/>
              <a:gd name="connsiteY2" fmla="*/ 5141801 h 5141801"/>
              <a:gd name="connsiteX3" fmla="*/ 0 w 2033287"/>
              <a:gd name="connsiteY3" fmla="*/ 4968182 h 5141801"/>
              <a:gd name="connsiteX0" fmla="*/ 0 w 2513636"/>
              <a:gd name="connsiteY0" fmla="*/ 5153377 h 5153377"/>
              <a:gd name="connsiteX1" fmla="*/ 2513636 w 2513636"/>
              <a:gd name="connsiteY1" fmla="*/ 0 h 5153377"/>
              <a:gd name="connsiteX2" fmla="*/ 1309868 w 2513636"/>
              <a:gd name="connsiteY2" fmla="*/ 5141801 h 5153377"/>
              <a:gd name="connsiteX3" fmla="*/ 0 w 2513636"/>
              <a:gd name="connsiteY3" fmla="*/ 5153377 h 5153377"/>
              <a:gd name="connsiteX0" fmla="*/ 0 w 2513636"/>
              <a:gd name="connsiteY0" fmla="*/ 5159164 h 5159164"/>
              <a:gd name="connsiteX1" fmla="*/ 2513636 w 2513636"/>
              <a:gd name="connsiteY1" fmla="*/ 0 h 5159164"/>
              <a:gd name="connsiteX2" fmla="*/ 1309868 w 2513636"/>
              <a:gd name="connsiteY2" fmla="*/ 5147588 h 5159164"/>
              <a:gd name="connsiteX3" fmla="*/ 0 w 2513636"/>
              <a:gd name="connsiteY3" fmla="*/ 5159164 h 5159164"/>
              <a:gd name="connsiteX0" fmla="*/ 0 w 1576087"/>
              <a:gd name="connsiteY0" fmla="*/ 4238977 h 5147588"/>
              <a:gd name="connsiteX1" fmla="*/ 1576087 w 1576087"/>
              <a:gd name="connsiteY1" fmla="*/ 0 h 5147588"/>
              <a:gd name="connsiteX2" fmla="*/ 372319 w 1576087"/>
              <a:gd name="connsiteY2" fmla="*/ 5147588 h 5147588"/>
              <a:gd name="connsiteX3" fmla="*/ 0 w 1576087"/>
              <a:gd name="connsiteY3" fmla="*/ 4238977 h 5147588"/>
              <a:gd name="connsiteX0" fmla="*/ 0 w 1576087"/>
              <a:gd name="connsiteY0" fmla="*/ 4238977 h 4933456"/>
              <a:gd name="connsiteX1" fmla="*/ 1576087 w 1576087"/>
              <a:gd name="connsiteY1" fmla="*/ 0 h 4933456"/>
              <a:gd name="connsiteX2" fmla="*/ 430193 w 1576087"/>
              <a:gd name="connsiteY2" fmla="*/ 4933456 h 4933456"/>
              <a:gd name="connsiteX3" fmla="*/ 0 w 1576087"/>
              <a:gd name="connsiteY3" fmla="*/ 4238977 h 4933456"/>
              <a:gd name="connsiteX0" fmla="*/ 0 w 1576087"/>
              <a:gd name="connsiteY0" fmla="*/ 4238977 h 4806134"/>
              <a:gd name="connsiteX1" fmla="*/ 1576087 w 1576087"/>
              <a:gd name="connsiteY1" fmla="*/ 0 h 4806134"/>
              <a:gd name="connsiteX2" fmla="*/ 453342 w 1576087"/>
              <a:gd name="connsiteY2" fmla="*/ 4806134 h 4806134"/>
              <a:gd name="connsiteX3" fmla="*/ 0 w 1576087"/>
              <a:gd name="connsiteY3" fmla="*/ 4238977 h 4806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6087" h="4806134">
                <a:moveTo>
                  <a:pt x="0" y="4238977"/>
                </a:moveTo>
                <a:lnTo>
                  <a:pt x="1576087" y="0"/>
                </a:lnTo>
                <a:lnTo>
                  <a:pt x="453342" y="4806134"/>
                </a:lnTo>
                <a:lnTo>
                  <a:pt x="0" y="4238977"/>
                </a:lnTo>
                <a:close/>
              </a:path>
            </a:pathLst>
          </a:custGeom>
          <a:gradFill flip="none" rotWithShape="1">
            <a:gsLst>
              <a:gs pos="1000">
                <a:schemeClr val="bg2">
                  <a:lumMod val="20000"/>
                  <a:lumOff val="80000"/>
                </a:schemeClr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MSEsG 4 JULY 2013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First Interim Report - Legal 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19100" y="1460740"/>
            <a:ext cx="5408754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419820" y="1798764"/>
            <a:ext cx="5408754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419820" y="2136788"/>
            <a:ext cx="5408754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19820" y="2474812"/>
            <a:ext cx="5408754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419100" y="2812836"/>
            <a:ext cx="5408754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419100" y="3150860"/>
            <a:ext cx="5408754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417653" y="3488882"/>
            <a:ext cx="5408754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19820" y="408352"/>
            <a:ext cx="5408754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438810" y="610362"/>
            <a:ext cx="5410921" cy="33342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ts val="2600"/>
              </a:lnSpc>
            </a:pPr>
            <a:r>
              <a:rPr lang="da-DK" sz="2400" dirty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Agenda</a:t>
            </a:r>
            <a:r>
              <a:rPr lang="da-DK" dirty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419820" y="3826477"/>
            <a:ext cx="5408754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Rectangle 10"/>
          <p:cNvSpPr/>
          <p:nvPr userDrawn="1"/>
        </p:nvSpPr>
        <p:spPr>
          <a:xfrm>
            <a:off x="6605286" y="2779118"/>
            <a:ext cx="2363166" cy="1189048"/>
          </a:xfrm>
          <a:custGeom>
            <a:avLst/>
            <a:gdLst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2762491 w 2762491"/>
              <a:gd name="connsiteY2" fmla="*/ 5147590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633959 w 2762491"/>
              <a:gd name="connsiteY2" fmla="*/ 4800349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251995 w 2762491"/>
              <a:gd name="connsiteY2" fmla="*/ 4835073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558724 w 2762491"/>
              <a:gd name="connsiteY2" fmla="*/ 5147589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189545"/>
              <a:gd name="connsiteY0" fmla="*/ 0 h 5147590"/>
              <a:gd name="connsiteX1" fmla="*/ 2189545 w 2189545"/>
              <a:gd name="connsiteY1" fmla="*/ 162046 h 5147590"/>
              <a:gd name="connsiteX2" fmla="*/ 1558724 w 2189545"/>
              <a:gd name="connsiteY2" fmla="*/ 5147589 h 5147590"/>
              <a:gd name="connsiteX3" fmla="*/ 0 w 2189545"/>
              <a:gd name="connsiteY3" fmla="*/ 5147590 h 5147590"/>
              <a:gd name="connsiteX4" fmla="*/ 0 w 2189545"/>
              <a:gd name="connsiteY4" fmla="*/ 0 h 5147590"/>
              <a:gd name="connsiteX0" fmla="*/ 0 w 2762492"/>
              <a:gd name="connsiteY0" fmla="*/ 0 h 5147590"/>
              <a:gd name="connsiteX1" fmla="*/ 2762492 w 2762492"/>
              <a:gd name="connsiteY1" fmla="*/ 5788 h 5147590"/>
              <a:gd name="connsiteX2" fmla="*/ 1558724 w 2762492"/>
              <a:gd name="connsiteY2" fmla="*/ 5147589 h 5147590"/>
              <a:gd name="connsiteX3" fmla="*/ 0 w 2762492"/>
              <a:gd name="connsiteY3" fmla="*/ 5147590 h 5147590"/>
              <a:gd name="connsiteX4" fmla="*/ 0 w 2762492"/>
              <a:gd name="connsiteY4" fmla="*/ 0 h 5147590"/>
              <a:gd name="connsiteX0" fmla="*/ 1163256 w 2762492"/>
              <a:gd name="connsiteY0" fmla="*/ 52086 h 5141802"/>
              <a:gd name="connsiteX1" fmla="*/ 2762492 w 2762492"/>
              <a:gd name="connsiteY1" fmla="*/ 0 h 5141802"/>
              <a:gd name="connsiteX2" fmla="*/ 1558724 w 2762492"/>
              <a:gd name="connsiteY2" fmla="*/ 5141801 h 5141802"/>
              <a:gd name="connsiteX3" fmla="*/ 0 w 2762492"/>
              <a:gd name="connsiteY3" fmla="*/ 5141802 h 5141802"/>
              <a:gd name="connsiteX4" fmla="*/ 1163256 w 2762492"/>
              <a:gd name="connsiteY4" fmla="*/ 52086 h 5141802"/>
              <a:gd name="connsiteX0" fmla="*/ 0 w 2762492"/>
              <a:gd name="connsiteY0" fmla="*/ 5141802 h 5141802"/>
              <a:gd name="connsiteX1" fmla="*/ 2762492 w 2762492"/>
              <a:gd name="connsiteY1" fmla="*/ 0 h 5141802"/>
              <a:gd name="connsiteX2" fmla="*/ 1558724 w 2762492"/>
              <a:gd name="connsiteY2" fmla="*/ 5141801 h 5141802"/>
              <a:gd name="connsiteX3" fmla="*/ 0 w 2762492"/>
              <a:gd name="connsiteY3" fmla="*/ 5141802 h 5141802"/>
              <a:gd name="connsiteX0" fmla="*/ 0 w 2033287"/>
              <a:gd name="connsiteY0" fmla="*/ 4968182 h 5141801"/>
              <a:gd name="connsiteX1" fmla="*/ 2033287 w 2033287"/>
              <a:gd name="connsiteY1" fmla="*/ 0 h 5141801"/>
              <a:gd name="connsiteX2" fmla="*/ 829519 w 2033287"/>
              <a:gd name="connsiteY2" fmla="*/ 5141801 h 5141801"/>
              <a:gd name="connsiteX3" fmla="*/ 0 w 2033287"/>
              <a:gd name="connsiteY3" fmla="*/ 4968182 h 5141801"/>
              <a:gd name="connsiteX0" fmla="*/ 0 w 2513636"/>
              <a:gd name="connsiteY0" fmla="*/ 5153377 h 5153377"/>
              <a:gd name="connsiteX1" fmla="*/ 2513636 w 2513636"/>
              <a:gd name="connsiteY1" fmla="*/ 0 h 5153377"/>
              <a:gd name="connsiteX2" fmla="*/ 1309868 w 2513636"/>
              <a:gd name="connsiteY2" fmla="*/ 5141801 h 5153377"/>
              <a:gd name="connsiteX3" fmla="*/ 0 w 2513636"/>
              <a:gd name="connsiteY3" fmla="*/ 5153377 h 5153377"/>
              <a:gd name="connsiteX0" fmla="*/ 0 w 2513636"/>
              <a:gd name="connsiteY0" fmla="*/ 5159164 h 5159164"/>
              <a:gd name="connsiteX1" fmla="*/ 2513636 w 2513636"/>
              <a:gd name="connsiteY1" fmla="*/ 0 h 5159164"/>
              <a:gd name="connsiteX2" fmla="*/ 1309868 w 2513636"/>
              <a:gd name="connsiteY2" fmla="*/ 5147588 h 5159164"/>
              <a:gd name="connsiteX3" fmla="*/ 0 w 2513636"/>
              <a:gd name="connsiteY3" fmla="*/ 5159164 h 5159164"/>
              <a:gd name="connsiteX0" fmla="*/ 0 w 1576087"/>
              <a:gd name="connsiteY0" fmla="*/ 4238977 h 5147588"/>
              <a:gd name="connsiteX1" fmla="*/ 1576087 w 1576087"/>
              <a:gd name="connsiteY1" fmla="*/ 0 h 5147588"/>
              <a:gd name="connsiteX2" fmla="*/ 372319 w 1576087"/>
              <a:gd name="connsiteY2" fmla="*/ 5147588 h 5147588"/>
              <a:gd name="connsiteX3" fmla="*/ 0 w 1576087"/>
              <a:gd name="connsiteY3" fmla="*/ 4238977 h 5147588"/>
              <a:gd name="connsiteX0" fmla="*/ 0 w 1576087"/>
              <a:gd name="connsiteY0" fmla="*/ 4238977 h 4933456"/>
              <a:gd name="connsiteX1" fmla="*/ 1576087 w 1576087"/>
              <a:gd name="connsiteY1" fmla="*/ 0 h 4933456"/>
              <a:gd name="connsiteX2" fmla="*/ 430193 w 1576087"/>
              <a:gd name="connsiteY2" fmla="*/ 4933456 h 4933456"/>
              <a:gd name="connsiteX3" fmla="*/ 0 w 1576087"/>
              <a:gd name="connsiteY3" fmla="*/ 4238977 h 4933456"/>
              <a:gd name="connsiteX0" fmla="*/ 0 w 3312289"/>
              <a:gd name="connsiteY0" fmla="*/ 1518926 h 2213405"/>
              <a:gd name="connsiteX1" fmla="*/ 3312289 w 3312289"/>
              <a:gd name="connsiteY1" fmla="*/ 0 h 2213405"/>
              <a:gd name="connsiteX2" fmla="*/ 430193 w 3312289"/>
              <a:gd name="connsiteY2" fmla="*/ 2213405 h 2213405"/>
              <a:gd name="connsiteX3" fmla="*/ 0 w 3312289"/>
              <a:gd name="connsiteY3" fmla="*/ 1518926 h 2213405"/>
              <a:gd name="connsiteX0" fmla="*/ 981918 w 2882096"/>
              <a:gd name="connsiteY0" fmla="*/ 870744 h 2213405"/>
              <a:gd name="connsiteX1" fmla="*/ 2882096 w 2882096"/>
              <a:gd name="connsiteY1" fmla="*/ 0 h 2213405"/>
              <a:gd name="connsiteX2" fmla="*/ 0 w 2882096"/>
              <a:gd name="connsiteY2" fmla="*/ 2213405 h 2213405"/>
              <a:gd name="connsiteX3" fmla="*/ 981918 w 2882096"/>
              <a:gd name="connsiteY3" fmla="*/ 870744 h 2213405"/>
              <a:gd name="connsiteX0" fmla="*/ 0 w 1900178"/>
              <a:gd name="connsiteY0" fmla="*/ 870744 h 1096448"/>
              <a:gd name="connsiteX1" fmla="*/ 1900178 w 1900178"/>
              <a:gd name="connsiteY1" fmla="*/ 0 h 1096448"/>
              <a:gd name="connsiteX2" fmla="*/ 881606 w 1900178"/>
              <a:gd name="connsiteY2" fmla="*/ 1096448 h 1096448"/>
              <a:gd name="connsiteX3" fmla="*/ 0 w 1900178"/>
              <a:gd name="connsiteY3" fmla="*/ 870744 h 1096448"/>
              <a:gd name="connsiteX0" fmla="*/ 0 w 1969626"/>
              <a:gd name="connsiteY0" fmla="*/ 986491 h 1096448"/>
              <a:gd name="connsiteX1" fmla="*/ 1969626 w 1969626"/>
              <a:gd name="connsiteY1" fmla="*/ 0 h 1096448"/>
              <a:gd name="connsiteX2" fmla="*/ 951054 w 1969626"/>
              <a:gd name="connsiteY2" fmla="*/ 1096448 h 1096448"/>
              <a:gd name="connsiteX3" fmla="*/ 0 w 1969626"/>
              <a:gd name="connsiteY3" fmla="*/ 986491 h 1096448"/>
              <a:gd name="connsiteX0" fmla="*/ 0 w 1969626"/>
              <a:gd name="connsiteY0" fmla="*/ 986491 h 986491"/>
              <a:gd name="connsiteX1" fmla="*/ 1969626 w 1969626"/>
              <a:gd name="connsiteY1" fmla="*/ 0 h 986491"/>
              <a:gd name="connsiteX2" fmla="*/ 1842305 w 1969626"/>
              <a:gd name="connsiteY2" fmla="*/ 807081 h 986491"/>
              <a:gd name="connsiteX3" fmla="*/ 0 w 1969626"/>
              <a:gd name="connsiteY3" fmla="*/ 986491 h 986491"/>
              <a:gd name="connsiteX0" fmla="*/ 0 w 2137459"/>
              <a:gd name="connsiteY0" fmla="*/ 1079089 h 1079089"/>
              <a:gd name="connsiteX1" fmla="*/ 2137459 w 2137459"/>
              <a:gd name="connsiteY1" fmla="*/ 0 h 1079089"/>
              <a:gd name="connsiteX2" fmla="*/ 1842305 w 2137459"/>
              <a:gd name="connsiteY2" fmla="*/ 899679 h 1079089"/>
              <a:gd name="connsiteX3" fmla="*/ 0 w 2137459"/>
              <a:gd name="connsiteY3" fmla="*/ 1079089 h 1079089"/>
              <a:gd name="connsiteX0" fmla="*/ 0 w 2363166"/>
              <a:gd name="connsiteY0" fmla="*/ 1189048 h 1189048"/>
              <a:gd name="connsiteX1" fmla="*/ 2363166 w 2363166"/>
              <a:gd name="connsiteY1" fmla="*/ 0 h 1189048"/>
              <a:gd name="connsiteX2" fmla="*/ 2068012 w 2363166"/>
              <a:gd name="connsiteY2" fmla="*/ 899679 h 1189048"/>
              <a:gd name="connsiteX3" fmla="*/ 0 w 2363166"/>
              <a:gd name="connsiteY3" fmla="*/ 1189048 h 1189048"/>
              <a:gd name="connsiteX0" fmla="*/ 0 w 2363166"/>
              <a:gd name="connsiteY0" fmla="*/ 1189048 h 1189048"/>
              <a:gd name="connsiteX1" fmla="*/ 2363166 w 2363166"/>
              <a:gd name="connsiteY1" fmla="*/ 0 h 1189048"/>
              <a:gd name="connsiteX2" fmla="*/ 2189546 w 2363166"/>
              <a:gd name="connsiteY2" fmla="*/ 529289 h 1189048"/>
              <a:gd name="connsiteX3" fmla="*/ 0 w 2363166"/>
              <a:gd name="connsiteY3" fmla="*/ 1189048 h 1189048"/>
              <a:gd name="connsiteX0" fmla="*/ 0 w 2363166"/>
              <a:gd name="connsiteY0" fmla="*/ 1189048 h 1189048"/>
              <a:gd name="connsiteX1" fmla="*/ 2363166 w 2363166"/>
              <a:gd name="connsiteY1" fmla="*/ 0 h 1189048"/>
              <a:gd name="connsiteX2" fmla="*/ 2282143 w 2363166"/>
              <a:gd name="connsiteY2" fmla="*/ 673973 h 1189048"/>
              <a:gd name="connsiteX3" fmla="*/ 0 w 2363166"/>
              <a:gd name="connsiteY3" fmla="*/ 1189048 h 1189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3166" h="1189048">
                <a:moveTo>
                  <a:pt x="0" y="1189048"/>
                </a:moveTo>
                <a:lnTo>
                  <a:pt x="2363166" y="0"/>
                </a:lnTo>
                <a:lnTo>
                  <a:pt x="2282143" y="673973"/>
                </a:lnTo>
                <a:lnTo>
                  <a:pt x="0" y="1189048"/>
                </a:lnTo>
                <a:close/>
              </a:path>
            </a:pathLst>
          </a:custGeom>
          <a:gradFill flip="none" rotWithShape="1">
            <a:gsLst>
              <a:gs pos="1000">
                <a:schemeClr val="bg2">
                  <a:lumMod val="20000"/>
                  <a:lumOff val="80000"/>
                </a:schemeClr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smtClean="0"/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5904000" y="-736"/>
            <a:ext cx="3240000" cy="4320000"/>
          </a:xfrm>
          <a:custGeom>
            <a:avLst/>
            <a:gdLst>
              <a:gd name="connsiteX0" fmla="*/ 0 w 1879833"/>
              <a:gd name="connsiteY0" fmla="*/ 0 h 2823923"/>
              <a:gd name="connsiteX1" fmla="*/ 1879833 w 1879833"/>
              <a:gd name="connsiteY1" fmla="*/ 0 h 2823923"/>
              <a:gd name="connsiteX2" fmla="*/ 1879833 w 1879833"/>
              <a:gd name="connsiteY2" fmla="*/ 2823923 h 2823923"/>
              <a:gd name="connsiteX3" fmla="*/ 0 w 1879833"/>
              <a:gd name="connsiteY3" fmla="*/ 2823923 h 2823923"/>
              <a:gd name="connsiteX4" fmla="*/ 0 w 1879833"/>
              <a:gd name="connsiteY4" fmla="*/ 0 h 2823923"/>
              <a:gd name="connsiteX0" fmla="*/ 769717 w 2649550"/>
              <a:gd name="connsiteY0" fmla="*/ 0 h 4357568"/>
              <a:gd name="connsiteX1" fmla="*/ 2649550 w 2649550"/>
              <a:gd name="connsiteY1" fmla="*/ 0 h 4357568"/>
              <a:gd name="connsiteX2" fmla="*/ 2649550 w 2649550"/>
              <a:gd name="connsiteY2" fmla="*/ 2823923 h 4357568"/>
              <a:gd name="connsiteX3" fmla="*/ 0 w 2649550"/>
              <a:gd name="connsiteY3" fmla="*/ 4357568 h 4357568"/>
              <a:gd name="connsiteX4" fmla="*/ 769717 w 2649550"/>
              <a:gd name="connsiteY4" fmla="*/ 0 h 4357568"/>
              <a:gd name="connsiteX0" fmla="*/ 839165 w 2718998"/>
              <a:gd name="connsiteY0" fmla="*/ 0 h 4531189"/>
              <a:gd name="connsiteX1" fmla="*/ 2718998 w 2718998"/>
              <a:gd name="connsiteY1" fmla="*/ 0 h 4531189"/>
              <a:gd name="connsiteX2" fmla="*/ 2718998 w 2718998"/>
              <a:gd name="connsiteY2" fmla="*/ 2823923 h 4531189"/>
              <a:gd name="connsiteX3" fmla="*/ 0 w 2718998"/>
              <a:gd name="connsiteY3" fmla="*/ 4531189 h 4531189"/>
              <a:gd name="connsiteX4" fmla="*/ 839165 w 2718998"/>
              <a:gd name="connsiteY4" fmla="*/ 0 h 4531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8998" h="4531189">
                <a:moveTo>
                  <a:pt x="839165" y="0"/>
                </a:moveTo>
                <a:lnTo>
                  <a:pt x="2718998" y="0"/>
                </a:lnTo>
                <a:lnTo>
                  <a:pt x="2718998" y="2823923"/>
                </a:lnTo>
                <a:lnTo>
                  <a:pt x="0" y="4531189"/>
                </a:lnTo>
                <a:lnTo>
                  <a:pt x="839165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 lIns="828000" tIns="2304000" rIns="828000">
            <a:normAutofit/>
          </a:bodyPr>
          <a:lstStyle>
            <a:lvl1pPr marL="0" indent="0" algn="ctr">
              <a:buNone/>
              <a:defRPr sz="6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US" dirty="0" smtClean="0"/>
              <a:t>ADD IMAGE BY CLICKING ICON</a:t>
            </a:r>
          </a:p>
        </p:txBody>
      </p:sp>
    </p:spTree>
    <p:extLst>
      <p:ext uri="{BB962C8B-B14F-4D97-AF65-F5344CB8AC3E}">
        <p14:creationId xmlns:p14="http://schemas.microsoft.com/office/powerpoint/2010/main" val="60615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Imag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MSEsG 4 JULY 2013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First Interim Report - Legal 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2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19821" y="1460740"/>
            <a:ext cx="3946460" cy="2823713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6960861" y="1460742"/>
            <a:ext cx="1764037" cy="2823923"/>
          </a:xfrm>
          <a:solidFill>
            <a:schemeClr val="tx1"/>
          </a:solidFill>
        </p:spPr>
        <p:txBody>
          <a:bodyPr lIns="108000" tIns="1584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US" dirty="0" smtClean="0"/>
              <a:t>ADD IMAGE BY CLICKING ICON</a:t>
            </a:r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4785386" y="1460742"/>
            <a:ext cx="1764037" cy="2823923"/>
          </a:xfrm>
          <a:solidFill>
            <a:schemeClr val="tx1"/>
          </a:solidFill>
        </p:spPr>
        <p:txBody>
          <a:bodyPr lIns="108000" tIns="1584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US" dirty="0" smtClean="0"/>
              <a:t>ADD IMAGE BY CLICKING ICON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7140270" y="1636547"/>
            <a:ext cx="1424997" cy="63435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954586" y="1636547"/>
            <a:ext cx="1424997" cy="63435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780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Imag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MSEsG 4 JULY 2013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First Interim Report - Legal 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2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6960147" y="1460742"/>
            <a:ext cx="1764037" cy="2823923"/>
          </a:xfrm>
          <a:solidFill>
            <a:schemeClr val="tx1"/>
          </a:solidFill>
        </p:spPr>
        <p:txBody>
          <a:bodyPr lIns="108000" tIns="1584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US" dirty="0" smtClean="0"/>
              <a:t>ADD IMAGE BY CLICKING ICON</a:t>
            </a:r>
            <a:endParaRPr lang="en-US" dirty="0"/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4785386" y="1460742"/>
            <a:ext cx="1764037" cy="2823923"/>
          </a:xfrm>
          <a:solidFill>
            <a:schemeClr val="tx1"/>
          </a:solidFill>
        </p:spPr>
        <p:txBody>
          <a:bodyPr lIns="108000" tIns="1584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US" dirty="0" smtClean="0"/>
              <a:t>ADD IMAGE BY CLICKING ICON</a:t>
            </a:r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9" hasCustomPrompt="1"/>
          </p:nvPr>
        </p:nvSpPr>
        <p:spPr>
          <a:xfrm>
            <a:off x="2602245" y="1460530"/>
            <a:ext cx="1764037" cy="2823923"/>
          </a:xfrm>
          <a:solidFill>
            <a:schemeClr val="tx1"/>
          </a:solidFill>
        </p:spPr>
        <p:txBody>
          <a:bodyPr lIns="108000" tIns="1584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US" dirty="0" smtClean="0"/>
              <a:t>ADD IMAGE BY CLICKING ICON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20" hasCustomPrompt="1"/>
          </p:nvPr>
        </p:nvSpPr>
        <p:spPr>
          <a:xfrm>
            <a:off x="419820" y="1460530"/>
            <a:ext cx="1764037" cy="2823923"/>
          </a:xfrm>
          <a:solidFill>
            <a:schemeClr val="tx1"/>
          </a:solidFill>
        </p:spPr>
        <p:txBody>
          <a:bodyPr lIns="108000" tIns="1584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US" dirty="0" smtClean="0"/>
              <a:t>ADD IMAGE BY CLICKING ICON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7140270" y="1636547"/>
            <a:ext cx="1424997" cy="63435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954586" y="1636547"/>
            <a:ext cx="1424997" cy="63435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2766970" y="1636547"/>
            <a:ext cx="1424997" cy="63435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580810" y="1636547"/>
            <a:ext cx="1424997" cy="63435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19820" y="613503"/>
            <a:ext cx="8304363" cy="6762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11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Imag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MSEsG 4 JULY 2013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First Interim Report - Legal 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2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6960147" y="1460740"/>
            <a:ext cx="1764037" cy="1318542"/>
          </a:xfrm>
          <a:solidFill>
            <a:schemeClr val="tx1"/>
          </a:solidFill>
        </p:spPr>
        <p:txBody>
          <a:bodyPr lIns="108000" tIns="828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US" dirty="0" smtClean="0"/>
              <a:t>ADD IMAGE BY CLICKING ICON</a:t>
            </a:r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4785386" y="1460740"/>
            <a:ext cx="1764037" cy="1318542"/>
          </a:xfrm>
          <a:solidFill>
            <a:schemeClr val="tx1"/>
          </a:solidFill>
        </p:spPr>
        <p:txBody>
          <a:bodyPr lIns="108000" tIns="828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US" dirty="0" smtClean="0"/>
              <a:t>ADD IMAGE BY CLICKING ICON</a:t>
            </a:r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9" hasCustomPrompt="1"/>
          </p:nvPr>
        </p:nvSpPr>
        <p:spPr>
          <a:xfrm>
            <a:off x="2602245" y="1460531"/>
            <a:ext cx="1764037" cy="1318771"/>
          </a:xfrm>
          <a:solidFill>
            <a:schemeClr val="tx1"/>
          </a:solidFill>
        </p:spPr>
        <p:txBody>
          <a:bodyPr lIns="108000" tIns="828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US" dirty="0" smtClean="0"/>
              <a:t>ADD IMAGE BY CLICKING ICON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20" hasCustomPrompt="1"/>
          </p:nvPr>
        </p:nvSpPr>
        <p:spPr>
          <a:xfrm>
            <a:off x="419820" y="1460531"/>
            <a:ext cx="1764037" cy="1318771"/>
          </a:xfrm>
          <a:solidFill>
            <a:schemeClr val="tx1"/>
          </a:solidFill>
        </p:spPr>
        <p:txBody>
          <a:bodyPr lIns="108000" tIns="828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US" dirty="0" smtClean="0"/>
              <a:t>ADD IMAGE BY CLICKING ICON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7140270" y="1636548"/>
            <a:ext cx="1424997" cy="37758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954586" y="1636548"/>
            <a:ext cx="1424997" cy="37758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2766970" y="1636548"/>
            <a:ext cx="1424997" cy="37758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580810" y="1636548"/>
            <a:ext cx="1424997" cy="37758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25" hasCustomPrompt="1"/>
          </p:nvPr>
        </p:nvSpPr>
        <p:spPr>
          <a:xfrm>
            <a:off x="6960147" y="2965683"/>
            <a:ext cx="1764037" cy="1318770"/>
          </a:xfrm>
          <a:solidFill>
            <a:schemeClr val="tx1"/>
          </a:solidFill>
        </p:spPr>
        <p:txBody>
          <a:bodyPr lIns="0" tIns="720000">
            <a:normAutofit/>
          </a:bodyPr>
          <a:lstStyle>
            <a:lvl1pPr marL="0" indent="0" algn="ctr">
              <a:buNone/>
              <a:defRPr sz="6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ADD </a:t>
            </a:r>
            <a:r>
              <a:rPr lang="en-US" dirty="0" smtClean="0"/>
              <a:t>IMAGE BY CLICKING ICON</a:t>
            </a:r>
          </a:p>
        </p:txBody>
      </p:sp>
      <p:sp>
        <p:nvSpPr>
          <p:cNvPr id="26" name="Picture Placeholder 9"/>
          <p:cNvSpPr>
            <a:spLocks noGrp="1"/>
          </p:cNvSpPr>
          <p:nvPr>
            <p:ph type="pic" sz="quarter" idx="26" hasCustomPrompt="1"/>
          </p:nvPr>
        </p:nvSpPr>
        <p:spPr>
          <a:xfrm>
            <a:off x="4785386" y="2965683"/>
            <a:ext cx="1764037" cy="1318770"/>
          </a:xfrm>
          <a:solidFill>
            <a:schemeClr val="tx1"/>
          </a:solidFill>
        </p:spPr>
        <p:txBody>
          <a:bodyPr lIns="108000" tIns="828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US" dirty="0" smtClean="0"/>
              <a:t>ADD IMAGE BY CLICKING ICON</a:t>
            </a:r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27" hasCustomPrompt="1"/>
          </p:nvPr>
        </p:nvSpPr>
        <p:spPr>
          <a:xfrm>
            <a:off x="2602245" y="2965455"/>
            <a:ext cx="1764037" cy="1318999"/>
          </a:xfrm>
          <a:solidFill>
            <a:schemeClr val="tx1"/>
          </a:solidFill>
        </p:spPr>
        <p:txBody>
          <a:bodyPr lIns="108000" tIns="828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US" dirty="0" smtClean="0"/>
              <a:t>ADD IMAGE BY CLICKING ICON</a:t>
            </a:r>
          </a:p>
        </p:txBody>
      </p:sp>
      <p:sp>
        <p:nvSpPr>
          <p:cNvPr id="28" name="Picture Placeholder 9"/>
          <p:cNvSpPr>
            <a:spLocks noGrp="1"/>
          </p:cNvSpPr>
          <p:nvPr>
            <p:ph type="pic" sz="quarter" idx="28" hasCustomPrompt="1"/>
          </p:nvPr>
        </p:nvSpPr>
        <p:spPr>
          <a:xfrm>
            <a:off x="419820" y="2965455"/>
            <a:ext cx="1764037" cy="1318999"/>
          </a:xfrm>
          <a:solidFill>
            <a:schemeClr val="tx1"/>
          </a:solidFill>
        </p:spPr>
        <p:txBody>
          <a:bodyPr lIns="108000" tIns="828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US" dirty="0" smtClean="0"/>
              <a:t>ADD IMAGE BY CLICKING ICON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7140270" y="3130273"/>
            <a:ext cx="1424997" cy="37758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4954586" y="3130273"/>
            <a:ext cx="1424997" cy="37758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766970" y="3130273"/>
            <a:ext cx="1424997" cy="37758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580810" y="3130273"/>
            <a:ext cx="1424997" cy="37758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19820" y="613503"/>
            <a:ext cx="8304363" cy="6762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57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/9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MSEsG 4 JULY 2013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First Interim Report - Legal 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7" name="Media Placeholder 8"/>
          <p:cNvSpPr>
            <a:spLocks noGrp="1"/>
          </p:cNvSpPr>
          <p:nvPr>
            <p:ph type="media" sz="quarter" idx="13" hasCustomPrompt="1"/>
          </p:nvPr>
        </p:nvSpPr>
        <p:spPr>
          <a:xfrm>
            <a:off x="3704590" y="1460742"/>
            <a:ext cx="5020309" cy="2823923"/>
          </a:xfrm>
          <a:solidFill>
            <a:schemeClr val="tx1"/>
          </a:solidFill>
          <a:effectLst/>
        </p:spPr>
        <p:txBody>
          <a:bodyPr tIns="1584000">
            <a:normAutofit/>
          </a:bodyPr>
          <a:lstStyle>
            <a:lvl1pPr marL="0" indent="0" algn="ctr">
              <a:buNone/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GB" dirty="0" smtClean="0"/>
              <a:t>CLICK TO ADD MEDIA SIZE 16/9</a:t>
            </a:r>
            <a:endParaRPr lang="en-GB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9"/>
          </p:nvPr>
        </p:nvSpPr>
        <p:spPr>
          <a:xfrm>
            <a:off x="419819" y="1460740"/>
            <a:ext cx="2873326" cy="2823713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419820" y="408352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9820" y="613503"/>
            <a:ext cx="8304363" cy="6762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2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/9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a Placeholder 8"/>
          <p:cNvSpPr>
            <a:spLocks noGrp="1"/>
          </p:cNvSpPr>
          <p:nvPr>
            <p:ph type="media" sz="quarter" idx="13" hasCustomPrompt="1"/>
          </p:nvPr>
        </p:nvSpPr>
        <p:spPr>
          <a:xfrm>
            <a:off x="1846162" y="415376"/>
            <a:ext cx="6878738" cy="3869288"/>
          </a:xfrm>
          <a:solidFill>
            <a:schemeClr val="tx1"/>
          </a:solidFill>
          <a:effectLst/>
        </p:spPr>
        <p:txBody>
          <a:bodyPr tIns="2088000">
            <a:normAutofit/>
          </a:bodyPr>
          <a:lstStyle>
            <a:lvl1pPr marL="0" indent="0" algn="ctr">
              <a:buNone/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GB" dirty="0" smtClean="0"/>
              <a:t>CLICK TO ADD MEDIA SIZE 16/9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MSEsG 4 JULY 2013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First Interim Report - Legal 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21894" y="415376"/>
            <a:ext cx="1250651" cy="3869288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20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208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/3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MSEsG 4 JULY 2013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First Interim Report - Legal 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9"/>
          </p:nvPr>
        </p:nvSpPr>
        <p:spPr>
          <a:xfrm>
            <a:off x="419819" y="1460740"/>
            <a:ext cx="4165486" cy="2823713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419820" y="408352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5" hasCustomPrompt="1"/>
          </p:nvPr>
        </p:nvSpPr>
        <p:spPr>
          <a:xfrm>
            <a:off x="4958717" y="1460740"/>
            <a:ext cx="3766185" cy="2823713"/>
          </a:xfrm>
          <a:solidFill>
            <a:schemeClr val="tx1"/>
          </a:solidFill>
          <a:effectLst/>
        </p:spPr>
        <p:txBody>
          <a:bodyPr tIns="1584000">
            <a:normAutofit/>
          </a:bodyPr>
          <a:lstStyle>
            <a:lvl1pPr marL="0" indent="0" algn="ctr">
              <a:buNone/>
              <a:defRPr sz="600" baseline="0">
                <a:solidFill>
                  <a:schemeClr val="accent3"/>
                </a:solidFill>
              </a:defRPr>
            </a:lvl1pPr>
          </a:lstStyle>
          <a:p>
            <a:r>
              <a:rPr lang="en-GB" dirty="0" smtClean="0"/>
              <a:t>CLICK TO ADD MEDIA SIZE 4/3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19820" y="613503"/>
            <a:ext cx="8304363" cy="6762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14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/3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MSEsG 4 JULY 2013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First Interim Report - Legal 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6" name="Media Placeholder 8"/>
          <p:cNvSpPr>
            <a:spLocks noGrp="1"/>
          </p:cNvSpPr>
          <p:nvPr>
            <p:ph type="media" sz="quarter" idx="15" hasCustomPrompt="1"/>
          </p:nvPr>
        </p:nvSpPr>
        <p:spPr>
          <a:xfrm>
            <a:off x="3563722" y="415378"/>
            <a:ext cx="5160460" cy="3869077"/>
          </a:xfrm>
          <a:solidFill>
            <a:schemeClr val="tx1"/>
          </a:solidFill>
          <a:effectLst/>
        </p:spPr>
        <p:txBody>
          <a:bodyPr tIns="2088000">
            <a:normAutofit/>
          </a:bodyPr>
          <a:lstStyle>
            <a:lvl1pPr marL="0" indent="0" algn="ctr">
              <a:buNone/>
              <a:defRPr sz="600" baseline="0">
                <a:solidFill>
                  <a:schemeClr val="accent3"/>
                </a:solidFill>
              </a:defRPr>
            </a:lvl1pPr>
          </a:lstStyle>
          <a:p>
            <a:r>
              <a:rPr lang="en-GB" dirty="0" smtClean="0"/>
              <a:t>CLICK TO ADD MEDIA SIZE 4/3</a:t>
            </a:r>
            <a:endParaRPr lang="en-GB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21894" y="415376"/>
            <a:ext cx="2998427" cy="3869288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40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549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0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MSEsG 4 JULY 2013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First Interim Report - Legal 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2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3"/>
          <a:stretch/>
        </p:blipFill>
        <p:spPr>
          <a:xfrm>
            <a:off x="5821862" y="1904723"/>
            <a:ext cx="1823991" cy="1833899"/>
          </a:xfrm>
          <a:prstGeom prst="rect">
            <a:avLst/>
          </a:prstGeom>
        </p:spPr>
      </p:pic>
      <p:sp>
        <p:nvSpPr>
          <p:cNvPr id="20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34719" y="2610096"/>
            <a:ext cx="3115141" cy="399324"/>
          </a:xfrm>
        </p:spPr>
        <p:txBody>
          <a:bodyPr lIns="18000" anchor="ctr" anchorCtr="0">
            <a:noAutofit/>
          </a:bodyPr>
          <a:lstStyle>
            <a:lvl1pPr marL="0" indent="0" algn="r">
              <a:buNone/>
              <a:defRPr sz="320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ADD TEXT</a:t>
            </a:r>
          </a:p>
        </p:txBody>
      </p:sp>
      <p:sp>
        <p:nvSpPr>
          <p:cNvPr id="23" name="Content Placeholder 8"/>
          <p:cNvSpPr>
            <a:spLocks noGrp="1"/>
          </p:cNvSpPr>
          <p:nvPr>
            <p:ph sz="quarter" idx="19"/>
          </p:nvPr>
        </p:nvSpPr>
        <p:spPr>
          <a:xfrm>
            <a:off x="419819" y="1460740"/>
            <a:ext cx="2873326" cy="2823713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20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sign Guide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Date Placeholder 2"/>
          <p:cNvSpPr>
            <a:spLocks noGrp="1"/>
          </p:cNvSpPr>
          <p:nvPr>
            <p:ph type="dt" sz="half" idx="10"/>
          </p:nvPr>
        </p:nvSpPr>
        <p:spPr>
          <a:xfrm>
            <a:off x="717448" y="4553147"/>
            <a:ext cx="1958203" cy="66824"/>
          </a:xfrm>
        </p:spPr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da-DK" smtClean="0"/>
              <a:t>MSEsG 4 JULY 2013</a:t>
            </a:r>
            <a:endParaRPr lang="da-DK" dirty="0"/>
          </a:p>
        </p:txBody>
      </p:sp>
      <p:sp>
        <p:nvSpPr>
          <p:cNvPr id="5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7448" y="4646471"/>
            <a:ext cx="1958203" cy="68838"/>
          </a:xfrm>
        </p:spPr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smtClean="0"/>
              <a:t>First Interim Report - Legal </a:t>
            </a:r>
            <a:endParaRPr lang="da-DK" dirty="0"/>
          </a:p>
        </p:txBody>
      </p:sp>
      <p:sp>
        <p:nvSpPr>
          <p:cNvPr id="5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8278" y="4472953"/>
            <a:ext cx="408316" cy="379563"/>
          </a:xfrm>
        </p:spPr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97" y="1122755"/>
            <a:ext cx="1613778" cy="146853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421894" y="678144"/>
            <a:ext cx="162518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00" noProof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LAYOUTS:</a:t>
            </a:r>
            <a:r>
              <a:rPr lang="en-GB" sz="600" baseline="0" noProof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  FIND THEM </a:t>
            </a:r>
            <a:endParaRPr lang="en-GB" sz="600" noProof="0" smtClean="0">
              <a:solidFill>
                <a:schemeClr val="accent3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21894" y="769224"/>
            <a:ext cx="162518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00" noProof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Click the top menu </a:t>
            </a:r>
            <a:r>
              <a:rPr lang="en-GB" sz="600" i="1" noProof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Home</a:t>
            </a:r>
            <a:r>
              <a:rPr lang="en-GB" sz="600" noProof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. Click </a:t>
            </a:r>
            <a:r>
              <a:rPr lang="en-GB" sz="600" i="1" noProof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Layouts</a:t>
            </a:r>
            <a:r>
              <a:rPr lang="en-GB" sz="600" baseline="0" noProof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and find, titles, agendas, dividers, videos, and plain content slides.</a:t>
            </a:r>
            <a:endParaRPr lang="en-GB" sz="600" noProof="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21893" y="276876"/>
            <a:ext cx="833363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en-US" sz="1200" dirty="0" smtClean="0">
                <a:solidFill>
                  <a:schemeClr val="accent3"/>
                </a:solidFill>
              </a:rPr>
              <a:t>DESIGN GUIDELINES </a:t>
            </a:r>
            <a:r>
              <a:rPr lang="en-US" sz="1200" baseline="0" dirty="0" smtClean="0">
                <a:solidFill>
                  <a:schemeClr val="accent3"/>
                </a:solidFill>
              </a:rPr>
              <a:t>FOR COWI POWERPOINT PRESENTATIONS</a:t>
            </a:r>
            <a:endParaRPr lang="en-US" sz="1200" dirty="0" smtClean="0">
              <a:solidFill>
                <a:schemeClr val="accent3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21894" y="2726804"/>
            <a:ext cx="162518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00" noProof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ADJUST</a:t>
            </a:r>
            <a:r>
              <a:rPr lang="en-GB" sz="600" baseline="0" noProof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 FOOTER</a:t>
            </a:r>
            <a:endParaRPr lang="en-GB" sz="600" noProof="0" smtClean="0">
              <a:solidFill>
                <a:schemeClr val="accent3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21894" y="2809818"/>
            <a:ext cx="162518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00" noProof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Click the top menu </a:t>
            </a:r>
            <a:r>
              <a:rPr lang="en-GB" sz="600" i="1" noProof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Home</a:t>
            </a:r>
            <a:r>
              <a:rPr lang="en-GB" sz="600" noProof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. Click </a:t>
            </a:r>
            <a:r>
              <a:rPr lang="en-GB" sz="600" i="1" noProof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Insert</a:t>
            </a:r>
            <a:r>
              <a:rPr lang="en-GB" sz="600" baseline="0" noProof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 and the icon Header and Footer to adjust the footer in the presentation.</a:t>
            </a:r>
            <a:endParaRPr lang="en-GB" sz="600" noProof="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94" y="3154466"/>
            <a:ext cx="1613778" cy="1366693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2730594" y="678144"/>
            <a:ext cx="162518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00" noProof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COLOURS</a:t>
            </a:r>
            <a:r>
              <a:rPr lang="en-GB" sz="600" baseline="0" noProof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: FIND THEM</a:t>
            </a:r>
            <a:endParaRPr lang="en-GB" sz="600" noProof="0" smtClean="0">
              <a:solidFill>
                <a:schemeClr val="accent3"/>
              </a:solidFill>
              <a:latin typeface="+mj-lt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730594" y="767152"/>
            <a:ext cx="162518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00" noProof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COWI’s colours</a:t>
            </a:r>
            <a:r>
              <a:rPr lang="en-GB" sz="600" baseline="0" noProof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are embedded in the PowerPoint colour scheme.</a:t>
            </a:r>
            <a:endParaRPr lang="en-GB" sz="600" noProof="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7130352" y="678144"/>
            <a:ext cx="162518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00" noProof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INSERTING IMAGES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7130352" y="789251"/>
            <a:ext cx="162518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00" noProof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Click the</a:t>
            </a:r>
            <a:r>
              <a:rPr lang="en-GB" sz="600" baseline="0" noProof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icon in the placeholders to insert images in the presentation. </a:t>
            </a:r>
            <a:endParaRPr lang="en-GB" sz="600" noProof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91" y="1017268"/>
            <a:ext cx="894984" cy="544317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4873023" y="678144"/>
            <a:ext cx="162518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00" noProof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APPROVED</a:t>
            </a:r>
            <a:r>
              <a:rPr lang="en-GB" sz="600" baseline="0" noProof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 </a:t>
            </a:r>
            <a:r>
              <a:rPr lang="en-GB" sz="600" noProof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COLOURS</a:t>
            </a:r>
            <a:r>
              <a:rPr lang="en-GB" sz="600" baseline="0" noProof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: TABLES</a:t>
            </a:r>
            <a:endParaRPr lang="en-GB" sz="600" noProof="0" smtClean="0">
              <a:solidFill>
                <a:schemeClr val="accent3"/>
              </a:solidFill>
              <a:latin typeface="+mj-lt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873023" y="768311"/>
            <a:ext cx="162518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00" noProof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When</a:t>
            </a:r>
            <a:r>
              <a:rPr lang="en-GB" sz="600" baseline="0" noProof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creating a table, an approved table occurs automatically.</a:t>
            </a:r>
            <a:endParaRPr lang="en-GB" sz="600" noProof="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2730593" y="3559136"/>
            <a:ext cx="162518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00" noProof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APPROVED</a:t>
            </a:r>
            <a:r>
              <a:rPr lang="en-GB" sz="600" baseline="0" noProof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 </a:t>
            </a:r>
            <a:r>
              <a:rPr lang="en-GB" sz="600" noProof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COLOURS</a:t>
            </a:r>
            <a:r>
              <a:rPr lang="en-GB" sz="600" baseline="0" noProof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: CHARTS</a:t>
            </a:r>
            <a:endParaRPr lang="en-GB" sz="600" noProof="0" smtClean="0">
              <a:solidFill>
                <a:schemeClr val="accent3"/>
              </a:solidFill>
              <a:latin typeface="+mj-lt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2730593" y="3651469"/>
            <a:ext cx="162518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00" noProof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The</a:t>
            </a:r>
            <a:r>
              <a:rPr lang="en-GB" sz="600" baseline="0" noProof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top line of charts (marked below in orange) contains the approved designs for charts. </a:t>
            </a:r>
            <a:endParaRPr lang="en-GB" sz="600" noProof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4878622" y="1094155"/>
            <a:ext cx="162518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00" noProof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APPROVED</a:t>
            </a:r>
            <a:r>
              <a:rPr lang="en-GB" sz="600" baseline="0" noProof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 </a:t>
            </a:r>
            <a:r>
              <a:rPr lang="en-GB" sz="600" noProof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COLOURS</a:t>
            </a:r>
            <a:r>
              <a:rPr lang="en-GB" sz="600" baseline="0" noProof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: SMART ART</a:t>
            </a:r>
            <a:endParaRPr lang="en-GB" sz="600" noProof="0" smtClean="0">
              <a:solidFill>
                <a:schemeClr val="accent3"/>
              </a:solidFill>
              <a:latin typeface="+mj-lt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2730594" y="1788477"/>
            <a:ext cx="1625181" cy="1569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00" noProof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Our primary colour palette is grey, while the primary accent colour is orange. Green, the other primary accent colour, can be used to highlight e.g. sustainability. A secondary and tertiary palette can supplement the primary colours when needed.</a:t>
            </a:r>
          </a:p>
          <a:p>
            <a:r>
              <a:rPr lang="en-GB" sz="600" noProof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</a:p>
          <a:p>
            <a:r>
              <a:rPr lang="en-GB" sz="600" noProof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The COWI colours are used as markers of space, text and for graphic illustrations. The primary colours must be applied to +90 per cent of the design. Of the +90 per cent, the orange and green colours may only be applied to 10 per cent of the overall design. Secondary colours must only be applied to a maximum of 10 per cent of the overall design.</a:t>
            </a: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2716972" y="4012859"/>
            <a:ext cx="1623387" cy="737506"/>
            <a:chOff x="2550211" y="4691066"/>
            <a:chExt cx="1623387" cy="737506"/>
          </a:xfrm>
        </p:grpSpPr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0211" y="4691066"/>
              <a:ext cx="1623387" cy="737506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 userDrawn="1"/>
          </p:nvSpPr>
          <p:spPr>
            <a:xfrm>
              <a:off x="2558233" y="4691066"/>
              <a:ext cx="1598781" cy="139380"/>
            </a:xfrm>
            <a:prstGeom prst="rect">
              <a:avLst/>
            </a:prstGeom>
            <a:noFill/>
            <a:ln w="952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27" name="TextBox 26"/>
          <p:cNvSpPr txBox="1"/>
          <p:nvPr userDrawn="1"/>
        </p:nvSpPr>
        <p:spPr>
          <a:xfrm>
            <a:off x="2730594" y="1696144"/>
            <a:ext cx="162518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00" noProof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ABOUT COLOURS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4878622" y="1189527"/>
            <a:ext cx="162518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00" noProof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Use</a:t>
            </a:r>
            <a:r>
              <a:rPr lang="en-GB" sz="600" baseline="0" noProof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primary grey colour combinations. The below marked colours are NOT APPROVED.</a:t>
            </a:r>
            <a:endParaRPr lang="en-GB" sz="600" noProof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659" y="1492874"/>
            <a:ext cx="920504" cy="1502141"/>
          </a:xfrm>
          <a:prstGeom prst="rect">
            <a:avLst/>
          </a:prstGeom>
        </p:spPr>
      </p:pic>
      <p:sp>
        <p:nvSpPr>
          <p:cNvPr id="30" name="TextBox 29"/>
          <p:cNvSpPr txBox="1"/>
          <p:nvPr userDrawn="1"/>
        </p:nvSpPr>
        <p:spPr>
          <a:xfrm>
            <a:off x="4878622" y="3157605"/>
            <a:ext cx="162518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00" noProof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NOT</a:t>
            </a:r>
            <a:r>
              <a:rPr lang="en-GB" sz="600" baseline="0" noProof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 APPROVED: EFFECTS</a:t>
            </a:r>
            <a:endParaRPr lang="en-GB" sz="600" noProof="0" smtClean="0">
              <a:solidFill>
                <a:schemeClr val="accent3"/>
              </a:solidFill>
              <a:latin typeface="+mj-lt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 userDrawn="1"/>
        </p:nvSpPr>
        <p:spPr>
          <a:xfrm>
            <a:off x="4878622" y="3252977"/>
            <a:ext cx="162518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00" noProof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Effects like shadows,</a:t>
            </a:r>
            <a:r>
              <a:rPr lang="en-GB" sz="600" baseline="0" noProof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reflections etc. are not approved in PowerPoint.</a:t>
            </a:r>
            <a:endParaRPr lang="en-GB" sz="600" noProof="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053" y="3500155"/>
            <a:ext cx="458354" cy="1096524"/>
          </a:xfrm>
          <a:prstGeom prst="rect">
            <a:avLst/>
          </a:prstGeom>
        </p:spPr>
      </p:pic>
      <p:grpSp>
        <p:nvGrpSpPr>
          <p:cNvPr id="33" name="Group 32"/>
          <p:cNvGrpSpPr/>
          <p:nvPr userDrawn="1"/>
        </p:nvGrpSpPr>
        <p:grpSpPr>
          <a:xfrm>
            <a:off x="6036052" y="3502643"/>
            <a:ext cx="458354" cy="1094036"/>
            <a:chOff x="5577700" y="1823162"/>
            <a:chExt cx="916707" cy="191144"/>
          </a:xfrm>
        </p:grpSpPr>
        <p:sp>
          <p:nvSpPr>
            <p:cNvPr id="34" name="Rectangle 33"/>
            <p:cNvSpPr/>
            <p:nvPr userDrawn="1"/>
          </p:nvSpPr>
          <p:spPr>
            <a:xfrm>
              <a:off x="5577700" y="1823162"/>
              <a:ext cx="916707" cy="188011"/>
            </a:xfrm>
            <a:prstGeom prst="rect">
              <a:avLst/>
            </a:prstGeom>
            <a:noFill/>
            <a:ln w="952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smtClean="0">
                <a:solidFill>
                  <a:schemeClr val="tx1"/>
                </a:solidFill>
              </a:endParaRPr>
            </a:p>
          </p:txBody>
        </p:sp>
        <p:cxnSp>
          <p:nvCxnSpPr>
            <p:cNvPr id="35" name="Straight Connector 34"/>
            <p:cNvCxnSpPr/>
            <p:nvPr userDrawn="1"/>
          </p:nvCxnSpPr>
          <p:spPr>
            <a:xfrm>
              <a:off x="5577700" y="1823162"/>
              <a:ext cx="916707" cy="191144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 flipV="1">
              <a:off x="5577700" y="1823162"/>
              <a:ext cx="916707" cy="191144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352" y="1077192"/>
            <a:ext cx="1625180" cy="910101"/>
          </a:xfrm>
          <a:prstGeom prst="rect">
            <a:avLst/>
          </a:prstGeom>
        </p:spPr>
      </p:pic>
      <p:pic>
        <p:nvPicPr>
          <p:cNvPr id="38" name="Picture 4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5" t="9084" r="9895" b="6884"/>
          <a:stretch/>
        </p:blipFill>
        <p:spPr bwMode="auto">
          <a:xfrm>
            <a:off x="8163815" y="1486366"/>
            <a:ext cx="219167" cy="22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Box 38"/>
          <p:cNvSpPr txBox="1"/>
          <p:nvPr userDrawn="1"/>
        </p:nvSpPr>
        <p:spPr>
          <a:xfrm>
            <a:off x="7130351" y="2059278"/>
            <a:ext cx="162518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00" noProof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If you wish to delete the inserted image,</a:t>
            </a:r>
            <a:r>
              <a:rPr lang="en-GB" sz="600" baseline="0" noProof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mark and delete the placeholder.</a:t>
            </a:r>
            <a:endParaRPr lang="en-GB" sz="600" noProof="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 userDrawn="1"/>
        </p:nvSpPr>
        <p:spPr>
          <a:xfrm>
            <a:off x="7130352" y="2402278"/>
            <a:ext cx="162518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00" noProof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INSERTING VIDEO</a:t>
            </a:r>
          </a:p>
        </p:txBody>
      </p:sp>
      <p:sp>
        <p:nvSpPr>
          <p:cNvPr id="41" name="TextBox 40"/>
          <p:cNvSpPr txBox="1"/>
          <p:nvPr userDrawn="1"/>
        </p:nvSpPr>
        <p:spPr>
          <a:xfrm>
            <a:off x="7130352" y="2513385"/>
            <a:ext cx="162518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00" noProof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For</a:t>
            </a:r>
            <a:r>
              <a:rPr lang="en-GB" sz="600" baseline="0" noProof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video use the layouts created for this purpose.</a:t>
            </a:r>
            <a:endParaRPr lang="en-GB" sz="600" noProof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42" name="Group 41"/>
          <p:cNvGrpSpPr/>
          <p:nvPr userDrawn="1"/>
        </p:nvGrpSpPr>
        <p:grpSpPr>
          <a:xfrm>
            <a:off x="5577700" y="1731019"/>
            <a:ext cx="926103" cy="135530"/>
            <a:chOff x="5577700" y="1823162"/>
            <a:chExt cx="916707" cy="191144"/>
          </a:xfrm>
        </p:grpSpPr>
        <p:sp>
          <p:nvSpPr>
            <p:cNvPr id="43" name="Rectangle 42"/>
            <p:cNvSpPr/>
            <p:nvPr userDrawn="1"/>
          </p:nvSpPr>
          <p:spPr>
            <a:xfrm>
              <a:off x="5577700" y="1823162"/>
              <a:ext cx="916707" cy="188011"/>
            </a:xfrm>
            <a:prstGeom prst="rect">
              <a:avLst/>
            </a:prstGeom>
            <a:noFill/>
            <a:ln w="952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smtClean="0">
                <a:solidFill>
                  <a:schemeClr val="tx1"/>
                </a:solidFill>
              </a:endParaRPr>
            </a:p>
          </p:txBody>
        </p:sp>
        <p:cxnSp>
          <p:nvCxnSpPr>
            <p:cNvPr id="44" name="Straight Connector 43"/>
            <p:cNvCxnSpPr/>
            <p:nvPr userDrawn="1"/>
          </p:nvCxnSpPr>
          <p:spPr>
            <a:xfrm>
              <a:off x="5577700" y="1823162"/>
              <a:ext cx="916707" cy="191144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 flipV="1">
              <a:off x="5577700" y="1823162"/>
              <a:ext cx="916707" cy="191144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 userDrawn="1"/>
        </p:nvSpPr>
        <p:spPr>
          <a:xfrm>
            <a:off x="7130350" y="2881010"/>
            <a:ext cx="162518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00" noProof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ANIMATIONS</a:t>
            </a:r>
            <a:r>
              <a:rPr lang="en-GB" sz="600" baseline="0" noProof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 AND TRANSITIONS</a:t>
            </a:r>
            <a:endParaRPr lang="en-GB" sz="600" noProof="0" smtClean="0">
              <a:solidFill>
                <a:schemeClr val="accent3"/>
              </a:solidFill>
              <a:latin typeface="+mj-lt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 userDrawn="1"/>
        </p:nvSpPr>
        <p:spPr>
          <a:xfrm>
            <a:off x="7130350" y="2971177"/>
            <a:ext cx="162518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00" noProof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The</a:t>
            </a:r>
            <a:r>
              <a:rPr lang="en-GB" sz="600" baseline="0" noProof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template is by default set with the approved Transition </a:t>
            </a:r>
            <a:r>
              <a:rPr lang="en-GB" sz="600" i="1" baseline="0" noProof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Fade. </a:t>
            </a:r>
            <a:r>
              <a:rPr lang="en-GB" sz="600" i="0" baseline="0" noProof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The approved animation is also Fade.</a:t>
            </a:r>
            <a:endParaRPr lang="en-GB" sz="600" i="0" noProof="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48" name="Picture 5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765" y="3328894"/>
            <a:ext cx="359471" cy="298847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6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940" y="3328894"/>
            <a:ext cx="364853" cy="298848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TextBox 49"/>
          <p:cNvSpPr txBox="1"/>
          <p:nvPr userDrawn="1"/>
        </p:nvSpPr>
        <p:spPr>
          <a:xfrm>
            <a:off x="4878623" y="4754843"/>
            <a:ext cx="393403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600" noProof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LAST EDIT 15</a:t>
            </a:r>
            <a:r>
              <a:rPr lang="en-GB" sz="600" baseline="0" noProof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DECEMBER</a:t>
            </a:r>
            <a:r>
              <a:rPr lang="en-GB" sz="600" noProof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2011</a:t>
            </a:r>
          </a:p>
        </p:txBody>
      </p:sp>
    </p:spTree>
    <p:extLst>
      <p:ext uri="{BB962C8B-B14F-4D97-AF65-F5344CB8AC3E}">
        <p14:creationId xmlns:p14="http://schemas.microsoft.com/office/powerpoint/2010/main" val="288040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"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5386213" y="-1695"/>
            <a:ext cx="3757788" cy="5144464"/>
            <a:chOff x="5379954" y="-1697"/>
            <a:chExt cx="3757788" cy="5144464"/>
          </a:xfrm>
        </p:grpSpPr>
        <p:sp>
          <p:nvSpPr>
            <p:cNvPr id="23" name="Flowchart: Merge 5"/>
            <p:cNvSpPr/>
            <p:nvPr userDrawn="1"/>
          </p:nvSpPr>
          <p:spPr>
            <a:xfrm>
              <a:off x="6521680" y="2896850"/>
              <a:ext cx="2616062" cy="70302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4368"/>
                <a:gd name="connsiteY0" fmla="*/ 0 h 12397"/>
                <a:gd name="connsiteX1" fmla="*/ 4368 w 4368"/>
                <a:gd name="connsiteY1" fmla="*/ 4447 h 12397"/>
                <a:gd name="connsiteX2" fmla="*/ 204 w 4368"/>
                <a:gd name="connsiteY2" fmla="*/ 12397 h 12397"/>
                <a:gd name="connsiteX3" fmla="*/ 0 w 4368"/>
                <a:gd name="connsiteY3" fmla="*/ 0 h 12397"/>
                <a:gd name="connsiteX0" fmla="*/ 0 w 9029"/>
                <a:gd name="connsiteY0" fmla="*/ 0 h 10000"/>
                <a:gd name="connsiteX1" fmla="*/ 9029 w 9029"/>
                <a:gd name="connsiteY1" fmla="*/ 526 h 10000"/>
                <a:gd name="connsiteX2" fmla="*/ 467 w 9029"/>
                <a:gd name="connsiteY2" fmla="*/ 10000 h 10000"/>
                <a:gd name="connsiteX3" fmla="*/ 0 w 9029"/>
                <a:gd name="connsiteY3" fmla="*/ 0 h 10000"/>
                <a:gd name="connsiteX0" fmla="*/ 0 w 11571"/>
                <a:gd name="connsiteY0" fmla="*/ 0 h 8527"/>
                <a:gd name="connsiteX1" fmla="*/ 10000 w 11571"/>
                <a:gd name="connsiteY1" fmla="*/ 526 h 8527"/>
                <a:gd name="connsiteX2" fmla="*/ 11571 w 11571"/>
                <a:gd name="connsiteY2" fmla="*/ 8527 h 8527"/>
                <a:gd name="connsiteX3" fmla="*/ 0 w 11571"/>
                <a:gd name="connsiteY3" fmla="*/ 0 h 8527"/>
                <a:gd name="connsiteX0" fmla="*/ 0 w 10000"/>
                <a:gd name="connsiteY0" fmla="*/ 0 h 10000"/>
                <a:gd name="connsiteX1" fmla="*/ 8642 w 10000"/>
                <a:gd name="connsiteY1" fmla="*/ 617 h 10000"/>
                <a:gd name="connsiteX2" fmla="*/ 10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8642 w 10000"/>
                <a:gd name="connsiteY1" fmla="*/ 617 h 10000"/>
                <a:gd name="connsiteX2" fmla="*/ 10000 w 10000"/>
                <a:gd name="connsiteY2" fmla="*/ 10000 h 10000"/>
                <a:gd name="connsiteX3" fmla="*/ 0 w 10000"/>
                <a:gd name="connsiteY3" fmla="*/ 0 h 10000"/>
                <a:gd name="connsiteX0" fmla="*/ 0 w 10258"/>
                <a:gd name="connsiteY0" fmla="*/ 0 h 10216"/>
                <a:gd name="connsiteX1" fmla="*/ 8900 w 10258"/>
                <a:gd name="connsiteY1" fmla="*/ 833 h 10216"/>
                <a:gd name="connsiteX2" fmla="*/ 10258 w 10258"/>
                <a:gd name="connsiteY2" fmla="*/ 10216 h 10216"/>
                <a:gd name="connsiteX3" fmla="*/ 0 w 10258"/>
                <a:gd name="connsiteY3" fmla="*/ 0 h 10216"/>
                <a:gd name="connsiteX0" fmla="*/ 0 w 9845"/>
                <a:gd name="connsiteY0" fmla="*/ 0 h 9892"/>
                <a:gd name="connsiteX1" fmla="*/ 8900 w 9845"/>
                <a:gd name="connsiteY1" fmla="*/ 833 h 9892"/>
                <a:gd name="connsiteX2" fmla="*/ 9845 w 9845"/>
                <a:gd name="connsiteY2" fmla="*/ 9892 h 9892"/>
                <a:gd name="connsiteX3" fmla="*/ 0 w 9845"/>
                <a:gd name="connsiteY3" fmla="*/ 0 h 9892"/>
                <a:gd name="connsiteX0" fmla="*/ 0 w 13079"/>
                <a:gd name="connsiteY0" fmla="*/ 0 h 10000"/>
                <a:gd name="connsiteX1" fmla="*/ 13079 w 13079"/>
                <a:gd name="connsiteY1" fmla="*/ 6926 h 10000"/>
                <a:gd name="connsiteX2" fmla="*/ 10000 w 13079"/>
                <a:gd name="connsiteY2" fmla="*/ 10000 h 10000"/>
                <a:gd name="connsiteX3" fmla="*/ 0 w 13079"/>
                <a:gd name="connsiteY3" fmla="*/ 0 h 10000"/>
                <a:gd name="connsiteX0" fmla="*/ 0 w 10247"/>
                <a:gd name="connsiteY0" fmla="*/ 0 h 10000"/>
                <a:gd name="connsiteX1" fmla="*/ 10247 w 10247"/>
                <a:gd name="connsiteY1" fmla="*/ 2724 h 10000"/>
                <a:gd name="connsiteX2" fmla="*/ 10000 w 10247"/>
                <a:gd name="connsiteY2" fmla="*/ 10000 h 10000"/>
                <a:gd name="connsiteX3" fmla="*/ 0 w 10247"/>
                <a:gd name="connsiteY3" fmla="*/ 0 h 10000"/>
                <a:gd name="connsiteX0" fmla="*/ 0 w 14758"/>
                <a:gd name="connsiteY0" fmla="*/ 0 h 10000"/>
                <a:gd name="connsiteX1" fmla="*/ 14758 w 14758"/>
                <a:gd name="connsiteY1" fmla="*/ 4170 h 10000"/>
                <a:gd name="connsiteX2" fmla="*/ 10000 w 14758"/>
                <a:gd name="connsiteY2" fmla="*/ 10000 h 10000"/>
                <a:gd name="connsiteX3" fmla="*/ 0 w 14758"/>
                <a:gd name="connsiteY3" fmla="*/ 0 h 10000"/>
                <a:gd name="connsiteX0" fmla="*/ 0 w 14758"/>
                <a:gd name="connsiteY0" fmla="*/ 0 h 10000"/>
                <a:gd name="connsiteX1" fmla="*/ 14758 w 14758"/>
                <a:gd name="connsiteY1" fmla="*/ 4170 h 10000"/>
                <a:gd name="connsiteX2" fmla="*/ 10000 w 14758"/>
                <a:gd name="connsiteY2" fmla="*/ 10000 h 10000"/>
                <a:gd name="connsiteX3" fmla="*/ 0 w 14758"/>
                <a:gd name="connsiteY3" fmla="*/ 0 h 10000"/>
                <a:gd name="connsiteX0" fmla="*/ 0 w 14758"/>
                <a:gd name="connsiteY0" fmla="*/ 0 h 10000"/>
                <a:gd name="connsiteX1" fmla="*/ 14758 w 14758"/>
                <a:gd name="connsiteY1" fmla="*/ 4170 h 10000"/>
                <a:gd name="connsiteX2" fmla="*/ 10000 w 14758"/>
                <a:gd name="connsiteY2" fmla="*/ 10000 h 10000"/>
                <a:gd name="connsiteX3" fmla="*/ 0 w 14758"/>
                <a:gd name="connsiteY3" fmla="*/ 0 h 10000"/>
                <a:gd name="connsiteX0" fmla="*/ 0 w 19793"/>
                <a:gd name="connsiteY0" fmla="*/ 2924 h 5830"/>
                <a:gd name="connsiteX1" fmla="*/ 19793 w 19793"/>
                <a:gd name="connsiteY1" fmla="*/ 0 h 5830"/>
                <a:gd name="connsiteX2" fmla="*/ 15035 w 19793"/>
                <a:gd name="connsiteY2" fmla="*/ 5830 h 5830"/>
                <a:gd name="connsiteX3" fmla="*/ 0 w 19793"/>
                <a:gd name="connsiteY3" fmla="*/ 2924 h 5830"/>
                <a:gd name="connsiteX0" fmla="*/ 0 w 10000"/>
                <a:gd name="connsiteY0" fmla="*/ 5015 h 9532"/>
                <a:gd name="connsiteX1" fmla="*/ 10000 w 10000"/>
                <a:gd name="connsiteY1" fmla="*/ 0 h 9532"/>
                <a:gd name="connsiteX2" fmla="*/ 5688 w 10000"/>
                <a:gd name="connsiteY2" fmla="*/ 9532 h 9532"/>
                <a:gd name="connsiteX3" fmla="*/ 0 w 10000"/>
                <a:gd name="connsiteY3" fmla="*/ 5015 h 9532"/>
                <a:gd name="connsiteX0" fmla="*/ 0 w 10053"/>
                <a:gd name="connsiteY0" fmla="*/ 5212 h 9951"/>
                <a:gd name="connsiteX1" fmla="*/ 10053 w 10053"/>
                <a:gd name="connsiteY1" fmla="*/ 0 h 9951"/>
                <a:gd name="connsiteX2" fmla="*/ 5688 w 10053"/>
                <a:gd name="connsiteY2" fmla="*/ 9951 h 9951"/>
                <a:gd name="connsiteX3" fmla="*/ 0 w 10053"/>
                <a:gd name="connsiteY3" fmla="*/ 5212 h 9951"/>
                <a:gd name="connsiteX0" fmla="*/ 1379 w 11379"/>
                <a:gd name="connsiteY0" fmla="*/ 5238 h 10194"/>
                <a:gd name="connsiteX1" fmla="*/ 11379 w 11379"/>
                <a:gd name="connsiteY1" fmla="*/ 0 h 10194"/>
                <a:gd name="connsiteX2" fmla="*/ 7037 w 11379"/>
                <a:gd name="connsiteY2" fmla="*/ 10000 h 10194"/>
                <a:gd name="connsiteX3" fmla="*/ 0 w 11379"/>
                <a:gd name="connsiteY3" fmla="*/ 9958 h 10194"/>
                <a:gd name="connsiteX4" fmla="*/ 1379 w 11379"/>
                <a:gd name="connsiteY4" fmla="*/ 5238 h 10194"/>
                <a:gd name="connsiteX0" fmla="*/ 1379 w 11379"/>
                <a:gd name="connsiteY0" fmla="*/ 5238 h 10000"/>
                <a:gd name="connsiteX1" fmla="*/ 11379 w 11379"/>
                <a:gd name="connsiteY1" fmla="*/ 0 h 10000"/>
                <a:gd name="connsiteX2" fmla="*/ 7037 w 11379"/>
                <a:gd name="connsiteY2" fmla="*/ 10000 h 10000"/>
                <a:gd name="connsiteX3" fmla="*/ 0 w 11379"/>
                <a:gd name="connsiteY3" fmla="*/ 9958 h 10000"/>
                <a:gd name="connsiteX4" fmla="*/ 1379 w 11379"/>
                <a:gd name="connsiteY4" fmla="*/ 5238 h 10000"/>
                <a:gd name="connsiteX0" fmla="*/ 1379 w 11379"/>
                <a:gd name="connsiteY0" fmla="*/ 5238 h 10000"/>
                <a:gd name="connsiteX1" fmla="*/ 11379 w 11379"/>
                <a:gd name="connsiteY1" fmla="*/ 0 h 10000"/>
                <a:gd name="connsiteX2" fmla="*/ 7037 w 11379"/>
                <a:gd name="connsiteY2" fmla="*/ 10000 h 10000"/>
                <a:gd name="connsiteX3" fmla="*/ 0 w 11379"/>
                <a:gd name="connsiteY3" fmla="*/ 9958 h 10000"/>
                <a:gd name="connsiteX4" fmla="*/ 1379 w 11379"/>
                <a:gd name="connsiteY4" fmla="*/ 5238 h 10000"/>
                <a:gd name="connsiteX0" fmla="*/ 0 w 13506"/>
                <a:gd name="connsiteY0" fmla="*/ 7014 h 10000"/>
                <a:gd name="connsiteX1" fmla="*/ 13506 w 13506"/>
                <a:gd name="connsiteY1" fmla="*/ 0 h 10000"/>
                <a:gd name="connsiteX2" fmla="*/ 9164 w 13506"/>
                <a:gd name="connsiteY2" fmla="*/ 10000 h 10000"/>
                <a:gd name="connsiteX3" fmla="*/ 2127 w 13506"/>
                <a:gd name="connsiteY3" fmla="*/ 9958 h 10000"/>
                <a:gd name="connsiteX4" fmla="*/ 0 w 13506"/>
                <a:gd name="connsiteY4" fmla="*/ 7014 h 10000"/>
                <a:gd name="connsiteX0" fmla="*/ 0 w 15404"/>
                <a:gd name="connsiteY0" fmla="*/ 4843 h 7829"/>
                <a:gd name="connsiteX1" fmla="*/ 15404 w 15404"/>
                <a:gd name="connsiteY1" fmla="*/ 0 h 7829"/>
                <a:gd name="connsiteX2" fmla="*/ 9164 w 15404"/>
                <a:gd name="connsiteY2" fmla="*/ 7829 h 7829"/>
                <a:gd name="connsiteX3" fmla="*/ 2127 w 15404"/>
                <a:gd name="connsiteY3" fmla="*/ 7787 h 7829"/>
                <a:gd name="connsiteX4" fmla="*/ 0 w 15404"/>
                <a:gd name="connsiteY4" fmla="*/ 4843 h 7829"/>
                <a:gd name="connsiteX0" fmla="*/ 1511 w 8619"/>
                <a:gd name="connsiteY0" fmla="*/ 0 h 13834"/>
                <a:gd name="connsiteX1" fmla="*/ 8619 w 8619"/>
                <a:gd name="connsiteY1" fmla="*/ 3834 h 13834"/>
                <a:gd name="connsiteX2" fmla="*/ 4568 w 8619"/>
                <a:gd name="connsiteY2" fmla="*/ 13834 h 13834"/>
                <a:gd name="connsiteX3" fmla="*/ 0 w 8619"/>
                <a:gd name="connsiteY3" fmla="*/ 13780 h 13834"/>
                <a:gd name="connsiteX4" fmla="*/ 1511 w 8619"/>
                <a:gd name="connsiteY4" fmla="*/ 0 h 13834"/>
                <a:gd name="connsiteX0" fmla="*/ 1753 w 10000"/>
                <a:gd name="connsiteY0" fmla="*/ 0 h 26217"/>
                <a:gd name="connsiteX1" fmla="*/ 10000 w 10000"/>
                <a:gd name="connsiteY1" fmla="*/ 2771 h 26217"/>
                <a:gd name="connsiteX2" fmla="*/ 4704 w 10000"/>
                <a:gd name="connsiteY2" fmla="*/ 26217 h 26217"/>
                <a:gd name="connsiteX3" fmla="*/ 0 w 10000"/>
                <a:gd name="connsiteY3" fmla="*/ 9961 h 26217"/>
                <a:gd name="connsiteX4" fmla="*/ 1753 w 10000"/>
                <a:gd name="connsiteY4" fmla="*/ 0 h 26217"/>
                <a:gd name="connsiteX0" fmla="*/ 0 w 8247"/>
                <a:gd name="connsiteY0" fmla="*/ 0 h 26269"/>
                <a:gd name="connsiteX1" fmla="*/ 8247 w 8247"/>
                <a:gd name="connsiteY1" fmla="*/ 2771 h 26269"/>
                <a:gd name="connsiteX2" fmla="*/ 2951 w 8247"/>
                <a:gd name="connsiteY2" fmla="*/ 26217 h 26269"/>
                <a:gd name="connsiteX3" fmla="*/ 987 w 8247"/>
                <a:gd name="connsiteY3" fmla="*/ 26269 h 26269"/>
                <a:gd name="connsiteX4" fmla="*/ 0 w 8247"/>
                <a:gd name="connsiteY4" fmla="*/ 0 h 26269"/>
                <a:gd name="connsiteX0" fmla="*/ 0 w 11372"/>
                <a:gd name="connsiteY0" fmla="*/ 0 h 10139"/>
                <a:gd name="connsiteX1" fmla="*/ 11372 w 11372"/>
                <a:gd name="connsiteY1" fmla="*/ 1194 h 10139"/>
                <a:gd name="connsiteX2" fmla="*/ 4950 w 11372"/>
                <a:gd name="connsiteY2" fmla="*/ 10119 h 10139"/>
                <a:gd name="connsiteX3" fmla="*/ 2569 w 11372"/>
                <a:gd name="connsiteY3" fmla="*/ 10139 h 10139"/>
                <a:gd name="connsiteX4" fmla="*/ 0 w 11372"/>
                <a:gd name="connsiteY4" fmla="*/ 0 h 10139"/>
                <a:gd name="connsiteX0" fmla="*/ 0 w 7640"/>
                <a:gd name="connsiteY0" fmla="*/ 0 h 10139"/>
                <a:gd name="connsiteX1" fmla="*/ 7640 w 7640"/>
                <a:gd name="connsiteY1" fmla="*/ 795 h 10139"/>
                <a:gd name="connsiteX2" fmla="*/ 4950 w 7640"/>
                <a:gd name="connsiteY2" fmla="*/ 10119 h 10139"/>
                <a:gd name="connsiteX3" fmla="*/ 2569 w 7640"/>
                <a:gd name="connsiteY3" fmla="*/ 10139 h 10139"/>
                <a:gd name="connsiteX4" fmla="*/ 0 w 7640"/>
                <a:gd name="connsiteY4" fmla="*/ 0 h 10139"/>
                <a:gd name="connsiteX0" fmla="*/ 0 w 15578"/>
                <a:gd name="connsiteY0" fmla="*/ 0 h 10000"/>
                <a:gd name="connsiteX1" fmla="*/ 15578 w 15578"/>
                <a:gd name="connsiteY1" fmla="*/ 1280 h 10000"/>
                <a:gd name="connsiteX2" fmla="*/ 6479 w 15578"/>
                <a:gd name="connsiteY2" fmla="*/ 9980 h 10000"/>
                <a:gd name="connsiteX3" fmla="*/ 3363 w 15578"/>
                <a:gd name="connsiteY3" fmla="*/ 10000 h 10000"/>
                <a:gd name="connsiteX4" fmla="*/ 0 w 15578"/>
                <a:gd name="connsiteY4" fmla="*/ 0 h 10000"/>
                <a:gd name="connsiteX0" fmla="*/ 292 w 12215"/>
                <a:gd name="connsiteY0" fmla="*/ 0 h 9692"/>
                <a:gd name="connsiteX1" fmla="*/ 12215 w 12215"/>
                <a:gd name="connsiteY1" fmla="*/ 972 h 9692"/>
                <a:gd name="connsiteX2" fmla="*/ 3116 w 12215"/>
                <a:gd name="connsiteY2" fmla="*/ 9672 h 9692"/>
                <a:gd name="connsiteX3" fmla="*/ 0 w 12215"/>
                <a:gd name="connsiteY3" fmla="*/ 9692 h 9692"/>
                <a:gd name="connsiteX4" fmla="*/ 292 w 12215"/>
                <a:gd name="connsiteY4" fmla="*/ 0 h 9692"/>
                <a:gd name="connsiteX0" fmla="*/ 239 w 13508"/>
                <a:gd name="connsiteY0" fmla="*/ 0 h 10000"/>
                <a:gd name="connsiteX1" fmla="*/ 13508 w 13508"/>
                <a:gd name="connsiteY1" fmla="*/ 1374 h 10000"/>
                <a:gd name="connsiteX2" fmla="*/ 2551 w 13508"/>
                <a:gd name="connsiteY2" fmla="*/ 9979 h 10000"/>
                <a:gd name="connsiteX3" fmla="*/ 0 w 13508"/>
                <a:gd name="connsiteY3" fmla="*/ 10000 h 10000"/>
                <a:gd name="connsiteX4" fmla="*/ 239 w 13508"/>
                <a:gd name="connsiteY4" fmla="*/ 0 h 10000"/>
                <a:gd name="connsiteX0" fmla="*/ 239 w 13508"/>
                <a:gd name="connsiteY0" fmla="*/ 0 h 10000"/>
                <a:gd name="connsiteX1" fmla="*/ 13508 w 13508"/>
                <a:gd name="connsiteY1" fmla="*/ 1374 h 10000"/>
                <a:gd name="connsiteX2" fmla="*/ 6782 w 13508"/>
                <a:gd name="connsiteY2" fmla="*/ 9997 h 10000"/>
                <a:gd name="connsiteX3" fmla="*/ 0 w 13508"/>
                <a:gd name="connsiteY3" fmla="*/ 10000 h 10000"/>
                <a:gd name="connsiteX4" fmla="*/ 239 w 13508"/>
                <a:gd name="connsiteY4" fmla="*/ 0 h 10000"/>
                <a:gd name="connsiteX0" fmla="*/ 2 w 13271"/>
                <a:gd name="connsiteY0" fmla="*/ 0 h 10018"/>
                <a:gd name="connsiteX1" fmla="*/ 13271 w 13271"/>
                <a:gd name="connsiteY1" fmla="*/ 1374 h 10018"/>
                <a:gd name="connsiteX2" fmla="*/ 6545 w 13271"/>
                <a:gd name="connsiteY2" fmla="*/ 9997 h 10018"/>
                <a:gd name="connsiteX3" fmla="*/ 3529 w 13271"/>
                <a:gd name="connsiteY3" fmla="*/ 10018 h 10018"/>
                <a:gd name="connsiteX4" fmla="*/ 2 w 13271"/>
                <a:gd name="connsiteY4" fmla="*/ 0 h 10018"/>
                <a:gd name="connsiteX0" fmla="*/ 2 w 13271"/>
                <a:gd name="connsiteY0" fmla="*/ 0 h 10018"/>
                <a:gd name="connsiteX1" fmla="*/ 13271 w 13271"/>
                <a:gd name="connsiteY1" fmla="*/ 1374 h 10018"/>
                <a:gd name="connsiteX2" fmla="*/ 6545 w 13271"/>
                <a:gd name="connsiteY2" fmla="*/ 9997 h 10018"/>
                <a:gd name="connsiteX3" fmla="*/ 3529 w 13271"/>
                <a:gd name="connsiteY3" fmla="*/ 10018 h 10018"/>
                <a:gd name="connsiteX4" fmla="*/ 2 w 13271"/>
                <a:gd name="connsiteY4" fmla="*/ 0 h 10018"/>
                <a:gd name="connsiteX0" fmla="*/ 0 w 13269"/>
                <a:gd name="connsiteY0" fmla="*/ 0 h 10018"/>
                <a:gd name="connsiteX1" fmla="*/ 13269 w 13269"/>
                <a:gd name="connsiteY1" fmla="*/ 1374 h 10018"/>
                <a:gd name="connsiteX2" fmla="*/ 6543 w 13269"/>
                <a:gd name="connsiteY2" fmla="*/ 9997 h 10018"/>
                <a:gd name="connsiteX3" fmla="*/ 3527 w 13269"/>
                <a:gd name="connsiteY3" fmla="*/ 10018 h 10018"/>
                <a:gd name="connsiteX4" fmla="*/ 0 w 13269"/>
                <a:gd name="connsiteY4" fmla="*/ 0 h 10018"/>
                <a:gd name="connsiteX0" fmla="*/ 3180 w 9742"/>
                <a:gd name="connsiteY0" fmla="*/ 0 h 9312"/>
                <a:gd name="connsiteX1" fmla="*/ 9742 w 9742"/>
                <a:gd name="connsiteY1" fmla="*/ 668 h 9312"/>
                <a:gd name="connsiteX2" fmla="*/ 3016 w 9742"/>
                <a:gd name="connsiteY2" fmla="*/ 9291 h 9312"/>
                <a:gd name="connsiteX3" fmla="*/ 0 w 9742"/>
                <a:gd name="connsiteY3" fmla="*/ 9312 h 9312"/>
                <a:gd name="connsiteX4" fmla="*/ 3180 w 9742"/>
                <a:gd name="connsiteY4" fmla="*/ 0 h 9312"/>
                <a:gd name="connsiteX0" fmla="*/ 3264 w 6399"/>
                <a:gd name="connsiteY0" fmla="*/ 0 h 10000"/>
                <a:gd name="connsiteX1" fmla="*/ 6399 w 6399"/>
                <a:gd name="connsiteY1" fmla="*/ 3749 h 10000"/>
                <a:gd name="connsiteX2" fmla="*/ 3096 w 6399"/>
                <a:gd name="connsiteY2" fmla="*/ 9977 h 10000"/>
                <a:gd name="connsiteX3" fmla="*/ 0 w 6399"/>
                <a:gd name="connsiteY3" fmla="*/ 10000 h 10000"/>
                <a:gd name="connsiteX4" fmla="*/ 3264 w 6399"/>
                <a:gd name="connsiteY4" fmla="*/ 0 h 10000"/>
                <a:gd name="connsiteX0" fmla="*/ 0 w 11686"/>
                <a:gd name="connsiteY0" fmla="*/ 0 h 7366"/>
                <a:gd name="connsiteX1" fmla="*/ 11686 w 11686"/>
                <a:gd name="connsiteY1" fmla="*/ 1115 h 7366"/>
                <a:gd name="connsiteX2" fmla="*/ 6524 w 11686"/>
                <a:gd name="connsiteY2" fmla="*/ 7343 h 7366"/>
                <a:gd name="connsiteX3" fmla="*/ 1686 w 11686"/>
                <a:gd name="connsiteY3" fmla="*/ 7366 h 7366"/>
                <a:gd name="connsiteX4" fmla="*/ 0 w 11686"/>
                <a:gd name="connsiteY4" fmla="*/ 0 h 7366"/>
                <a:gd name="connsiteX0" fmla="*/ 0 w 8867"/>
                <a:gd name="connsiteY0" fmla="*/ 0 h 10000"/>
                <a:gd name="connsiteX1" fmla="*/ 8867 w 8867"/>
                <a:gd name="connsiteY1" fmla="*/ 1334 h 10000"/>
                <a:gd name="connsiteX2" fmla="*/ 5583 w 8867"/>
                <a:gd name="connsiteY2" fmla="*/ 9969 h 10000"/>
                <a:gd name="connsiteX3" fmla="*/ 1443 w 8867"/>
                <a:gd name="connsiteY3" fmla="*/ 10000 h 10000"/>
                <a:gd name="connsiteX4" fmla="*/ 0 w 8867"/>
                <a:gd name="connsiteY4" fmla="*/ 0 h 10000"/>
                <a:gd name="connsiteX0" fmla="*/ 0 w 10000"/>
                <a:gd name="connsiteY0" fmla="*/ 0 h 9974"/>
                <a:gd name="connsiteX1" fmla="*/ 10000 w 10000"/>
                <a:gd name="connsiteY1" fmla="*/ 1334 h 9974"/>
                <a:gd name="connsiteX2" fmla="*/ 6296 w 10000"/>
                <a:gd name="connsiteY2" fmla="*/ 9969 h 9974"/>
                <a:gd name="connsiteX3" fmla="*/ 2106 w 10000"/>
                <a:gd name="connsiteY3" fmla="*/ 9974 h 9974"/>
                <a:gd name="connsiteX4" fmla="*/ 0 w 10000"/>
                <a:gd name="connsiteY4" fmla="*/ 0 h 9974"/>
                <a:gd name="connsiteX0" fmla="*/ 0 w 10000"/>
                <a:gd name="connsiteY0" fmla="*/ 0 h 10000"/>
                <a:gd name="connsiteX1" fmla="*/ 10000 w 10000"/>
                <a:gd name="connsiteY1" fmla="*/ 1337 h 10000"/>
                <a:gd name="connsiteX2" fmla="*/ 7215 w 10000"/>
                <a:gd name="connsiteY2" fmla="*/ 9969 h 10000"/>
                <a:gd name="connsiteX3" fmla="*/ 2106 w 10000"/>
                <a:gd name="connsiteY3" fmla="*/ 10000 h 10000"/>
                <a:gd name="connsiteX4" fmla="*/ 0 w 10000"/>
                <a:gd name="connsiteY4" fmla="*/ 0 h 10000"/>
                <a:gd name="connsiteX0" fmla="*/ 0 w 10839"/>
                <a:gd name="connsiteY0" fmla="*/ 0 h 10000"/>
                <a:gd name="connsiteX1" fmla="*/ 10839 w 10839"/>
                <a:gd name="connsiteY1" fmla="*/ 1440 h 10000"/>
                <a:gd name="connsiteX2" fmla="*/ 7215 w 10839"/>
                <a:gd name="connsiteY2" fmla="*/ 9969 h 10000"/>
                <a:gd name="connsiteX3" fmla="*/ 2106 w 10839"/>
                <a:gd name="connsiteY3" fmla="*/ 10000 h 10000"/>
                <a:gd name="connsiteX4" fmla="*/ 0 w 10839"/>
                <a:gd name="connsiteY4" fmla="*/ 0 h 10000"/>
                <a:gd name="connsiteX0" fmla="*/ 0 w 17548"/>
                <a:gd name="connsiteY0" fmla="*/ 0 h 10877"/>
                <a:gd name="connsiteX1" fmla="*/ 17548 w 17548"/>
                <a:gd name="connsiteY1" fmla="*/ 2317 h 10877"/>
                <a:gd name="connsiteX2" fmla="*/ 13924 w 17548"/>
                <a:gd name="connsiteY2" fmla="*/ 10846 h 10877"/>
                <a:gd name="connsiteX3" fmla="*/ 8815 w 17548"/>
                <a:gd name="connsiteY3" fmla="*/ 10877 h 10877"/>
                <a:gd name="connsiteX4" fmla="*/ 0 w 17548"/>
                <a:gd name="connsiteY4" fmla="*/ 0 h 10877"/>
                <a:gd name="connsiteX0" fmla="*/ 0 w 17548"/>
                <a:gd name="connsiteY0" fmla="*/ 0 h 10846"/>
                <a:gd name="connsiteX1" fmla="*/ 17548 w 17548"/>
                <a:gd name="connsiteY1" fmla="*/ 2317 h 10846"/>
                <a:gd name="connsiteX2" fmla="*/ 13924 w 17548"/>
                <a:gd name="connsiteY2" fmla="*/ 10846 h 10846"/>
                <a:gd name="connsiteX3" fmla="*/ 9015 w 17548"/>
                <a:gd name="connsiteY3" fmla="*/ 8659 h 10846"/>
                <a:gd name="connsiteX4" fmla="*/ 0 w 17548"/>
                <a:gd name="connsiteY4" fmla="*/ 0 h 10846"/>
                <a:gd name="connsiteX0" fmla="*/ 0 w 20793"/>
                <a:gd name="connsiteY0" fmla="*/ 0 h 8659"/>
                <a:gd name="connsiteX1" fmla="*/ 17548 w 20793"/>
                <a:gd name="connsiteY1" fmla="*/ 2317 h 8659"/>
                <a:gd name="connsiteX2" fmla="*/ 20793 w 20793"/>
                <a:gd name="connsiteY2" fmla="*/ 4217 h 8659"/>
                <a:gd name="connsiteX3" fmla="*/ 9015 w 20793"/>
                <a:gd name="connsiteY3" fmla="*/ 8659 h 8659"/>
                <a:gd name="connsiteX4" fmla="*/ 0 w 20793"/>
                <a:gd name="connsiteY4" fmla="*/ 0 h 8659"/>
                <a:gd name="connsiteX0" fmla="*/ 0 w 10686"/>
                <a:gd name="connsiteY0" fmla="*/ 0 h 10000"/>
                <a:gd name="connsiteX1" fmla="*/ 10686 w 10686"/>
                <a:gd name="connsiteY1" fmla="*/ 3480 h 10000"/>
                <a:gd name="connsiteX2" fmla="*/ 10000 w 10686"/>
                <a:gd name="connsiteY2" fmla="*/ 4870 h 10000"/>
                <a:gd name="connsiteX3" fmla="*/ 4336 w 10686"/>
                <a:gd name="connsiteY3" fmla="*/ 10000 h 10000"/>
                <a:gd name="connsiteX4" fmla="*/ 0 w 10686"/>
                <a:gd name="connsiteY4" fmla="*/ 0 h 10000"/>
                <a:gd name="connsiteX0" fmla="*/ 0 w 10686"/>
                <a:gd name="connsiteY0" fmla="*/ 0 h 10000"/>
                <a:gd name="connsiteX1" fmla="*/ 10686 w 10686"/>
                <a:gd name="connsiteY1" fmla="*/ 3480 h 10000"/>
                <a:gd name="connsiteX2" fmla="*/ 4336 w 10686"/>
                <a:gd name="connsiteY2" fmla="*/ 10000 h 10000"/>
                <a:gd name="connsiteX3" fmla="*/ 0 w 10686"/>
                <a:gd name="connsiteY3" fmla="*/ 0 h 10000"/>
                <a:gd name="connsiteX0" fmla="*/ 0 w 10686"/>
                <a:gd name="connsiteY0" fmla="*/ 0 h 6485"/>
                <a:gd name="connsiteX1" fmla="*/ 10686 w 10686"/>
                <a:gd name="connsiteY1" fmla="*/ 3480 h 6485"/>
                <a:gd name="connsiteX2" fmla="*/ 5988 w 10686"/>
                <a:gd name="connsiteY2" fmla="*/ 6485 h 6485"/>
                <a:gd name="connsiteX3" fmla="*/ 0 w 10686"/>
                <a:gd name="connsiteY3" fmla="*/ 0 h 6485"/>
                <a:gd name="connsiteX0" fmla="*/ 0 w 8113"/>
                <a:gd name="connsiteY0" fmla="*/ 0 h 9035"/>
                <a:gd name="connsiteX1" fmla="*/ 8113 w 8113"/>
                <a:gd name="connsiteY1" fmla="*/ 4401 h 9035"/>
                <a:gd name="connsiteX2" fmla="*/ 3717 w 8113"/>
                <a:gd name="connsiteY2" fmla="*/ 9035 h 9035"/>
                <a:gd name="connsiteX3" fmla="*/ 0 w 8113"/>
                <a:gd name="connsiteY3" fmla="*/ 0 h 9035"/>
                <a:gd name="connsiteX0" fmla="*/ 0 w 10000"/>
                <a:gd name="connsiteY0" fmla="*/ 0 h 14220"/>
                <a:gd name="connsiteX1" fmla="*/ 10000 w 10000"/>
                <a:gd name="connsiteY1" fmla="*/ 4871 h 14220"/>
                <a:gd name="connsiteX2" fmla="*/ 3829 w 10000"/>
                <a:gd name="connsiteY2" fmla="*/ 14220 h 14220"/>
                <a:gd name="connsiteX3" fmla="*/ 0 w 10000"/>
                <a:gd name="connsiteY3" fmla="*/ 0 h 14220"/>
                <a:gd name="connsiteX0" fmla="*/ 0 w 8228"/>
                <a:gd name="connsiteY0" fmla="*/ 0 h 12949"/>
                <a:gd name="connsiteX1" fmla="*/ 8228 w 8228"/>
                <a:gd name="connsiteY1" fmla="*/ 3600 h 12949"/>
                <a:gd name="connsiteX2" fmla="*/ 2057 w 8228"/>
                <a:gd name="connsiteY2" fmla="*/ 12949 h 12949"/>
                <a:gd name="connsiteX3" fmla="*/ 0 w 8228"/>
                <a:gd name="connsiteY3" fmla="*/ 0 h 12949"/>
                <a:gd name="connsiteX0" fmla="*/ 0 w 11966"/>
                <a:gd name="connsiteY0" fmla="*/ 0 h 10942"/>
                <a:gd name="connsiteX1" fmla="*/ 11966 w 11966"/>
                <a:gd name="connsiteY1" fmla="*/ 3722 h 10942"/>
                <a:gd name="connsiteX2" fmla="*/ 4466 w 11966"/>
                <a:gd name="connsiteY2" fmla="*/ 10942 h 10942"/>
                <a:gd name="connsiteX3" fmla="*/ 0 w 11966"/>
                <a:gd name="connsiteY3" fmla="*/ 0 h 10942"/>
                <a:gd name="connsiteX0" fmla="*/ 0 w 8962"/>
                <a:gd name="connsiteY0" fmla="*/ 0 h 10942"/>
                <a:gd name="connsiteX1" fmla="*/ 8962 w 8962"/>
                <a:gd name="connsiteY1" fmla="*/ 2761 h 10942"/>
                <a:gd name="connsiteX2" fmla="*/ 4466 w 8962"/>
                <a:gd name="connsiteY2" fmla="*/ 10942 h 10942"/>
                <a:gd name="connsiteX3" fmla="*/ 0 w 8962"/>
                <a:gd name="connsiteY3" fmla="*/ 0 h 10942"/>
                <a:gd name="connsiteX0" fmla="*/ 0 w 15352"/>
                <a:gd name="connsiteY0" fmla="*/ 0 h 10000"/>
                <a:gd name="connsiteX1" fmla="*/ 15352 w 15352"/>
                <a:gd name="connsiteY1" fmla="*/ 3963 h 10000"/>
                <a:gd name="connsiteX2" fmla="*/ 4983 w 15352"/>
                <a:gd name="connsiteY2" fmla="*/ 10000 h 10000"/>
                <a:gd name="connsiteX3" fmla="*/ 0 w 15352"/>
                <a:gd name="connsiteY3" fmla="*/ 0 h 10000"/>
                <a:gd name="connsiteX0" fmla="*/ 0 w 13352"/>
                <a:gd name="connsiteY0" fmla="*/ 0 h 9473"/>
                <a:gd name="connsiteX1" fmla="*/ 13352 w 13352"/>
                <a:gd name="connsiteY1" fmla="*/ 3436 h 9473"/>
                <a:gd name="connsiteX2" fmla="*/ 2983 w 13352"/>
                <a:gd name="connsiteY2" fmla="*/ 9473 h 9473"/>
                <a:gd name="connsiteX3" fmla="*/ 0 w 13352"/>
                <a:gd name="connsiteY3" fmla="*/ 0 h 9473"/>
                <a:gd name="connsiteX0" fmla="*/ 0 w 10044"/>
                <a:gd name="connsiteY0" fmla="*/ 0 h 10000"/>
                <a:gd name="connsiteX1" fmla="*/ 10044 w 10044"/>
                <a:gd name="connsiteY1" fmla="*/ 3627 h 10000"/>
                <a:gd name="connsiteX2" fmla="*/ 2234 w 10044"/>
                <a:gd name="connsiteY2" fmla="*/ 10000 h 10000"/>
                <a:gd name="connsiteX3" fmla="*/ 0 w 10044"/>
                <a:gd name="connsiteY3" fmla="*/ 0 h 10000"/>
                <a:gd name="connsiteX0" fmla="*/ 0 w 10044"/>
                <a:gd name="connsiteY0" fmla="*/ 0 h 5069"/>
                <a:gd name="connsiteX1" fmla="*/ 10044 w 10044"/>
                <a:gd name="connsiteY1" fmla="*/ 3627 h 5069"/>
                <a:gd name="connsiteX2" fmla="*/ 2124 w 10044"/>
                <a:gd name="connsiteY2" fmla="*/ 5069 h 5069"/>
                <a:gd name="connsiteX3" fmla="*/ 0 w 10044"/>
                <a:gd name="connsiteY3" fmla="*/ 0 h 5069"/>
                <a:gd name="connsiteX0" fmla="*/ 0 w 10000"/>
                <a:gd name="connsiteY0" fmla="*/ 0 h 8976"/>
                <a:gd name="connsiteX1" fmla="*/ 10000 w 10000"/>
                <a:gd name="connsiteY1" fmla="*/ 7155 h 8976"/>
                <a:gd name="connsiteX2" fmla="*/ 1348 w 10000"/>
                <a:gd name="connsiteY2" fmla="*/ 8976 h 8976"/>
                <a:gd name="connsiteX3" fmla="*/ 0 w 10000"/>
                <a:gd name="connsiteY3" fmla="*/ 0 h 8976"/>
                <a:gd name="connsiteX0" fmla="*/ 0 w 9982"/>
                <a:gd name="connsiteY0" fmla="*/ 0 h 10000"/>
                <a:gd name="connsiteX1" fmla="*/ 9982 w 9982"/>
                <a:gd name="connsiteY1" fmla="*/ 8139 h 10000"/>
                <a:gd name="connsiteX2" fmla="*/ 1348 w 9982"/>
                <a:gd name="connsiteY2" fmla="*/ 10000 h 10000"/>
                <a:gd name="connsiteX3" fmla="*/ 0 w 9982"/>
                <a:gd name="connsiteY3" fmla="*/ 0 h 10000"/>
                <a:gd name="connsiteX0" fmla="*/ 0 w 9765"/>
                <a:gd name="connsiteY0" fmla="*/ 0 h 10000"/>
                <a:gd name="connsiteX1" fmla="*/ 9765 w 9765"/>
                <a:gd name="connsiteY1" fmla="*/ 8441 h 10000"/>
                <a:gd name="connsiteX2" fmla="*/ 1350 w 9765"/>
                <a:gd name="connsiteY2" fmla="*/ 10000 h 10000"/>
                <a:gd name="connsiteX3" fmla="*/ 0 w 9765"/>
                <a:gd name="connsiteY3" fmla="*/ 0 h 10000"/>
                <a:gd name="connsiteX0" fmla="*/ 0 w 10278"/>
                <a:gd name="connsiteY0" fmla="*/ 0 h 10000"/>
                <a:gd name="connsiteX1" fmla="*/ 10278 w 10278"/>
                <a:gd name="connsiteY1" fmla="*/ 8106 h 10000"/>
                <a:gd name="connsiteX2" fmla="*/ 1382 w 10278"/>
                <a:gd name="connsiteY2" fmla="*/ 10000 h 10000"/>
                <a:gd name="connsiteX3" fmla="*/ 0 w 10278"/>
                <a:gd name="connsiteY3" fmla="*/ 0 h 10000"/>
                <a:gd name="connsiteX0" fmla="*/ 0 w 10213"/>
                <a:gd name="connsiteY0" fmla="*/ 0 h 9899"/>
                <a:gd name="connsiteX1" fmla="*/ 10213 w 10213"/>
                <a:gd name="connsiteY1" fmla="*/ 8005 h 9899"/>
                <a:gd name="connsiteX2" fmla="*/ 1317 w 10213"/>
                <a:gd name="connsiteY2" fmla="*/ 9899 h 9899"/>
                <a:gd name="connsiteX3" fmla="*/ 0 w 10213"/>
                <a:gd name="connsiteY3" fmla="*/ 0 h 9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13" h="9899">
                  <a:moveTo>
                    <a:pt x="0" y="0"/>
                  </a:moveTo>
                  <a:lnTo>
                    <a:pt x="10213" y="8005"/>
                  </a:lnTo>
                  <a:lnTo>
                    <a:pt x="1317" y="9899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  <p:sp>
          <p:nvSpPr>
            <p:cNvPr id="32" name="Flowchart: Merge 5"/>
            <p:cNvSpPr/>
            <p:nvPr userDrawn="1"/>
          </p:nvSpPr>
          <p:spPr>
            <a:xfrm>
              <a:off x="6511510" y="2867800"/>
              <a:ext cx="1068147" cy="2274967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5836"/>
                <a:gd name="connsiteY0" fmla="*/ 0 h 10000"/>
                <a:gd name="connsiteX1" fmla="*/ 5240 w 5836"/>
                <a:gd name="connsiteY1" fmla="*/ 24 h 10000"/>
                <a:gd name="connsiteX2" fmla="*/ 5836 w 5836"/>
                <a:gd name="connsiteY2" fmla="*/ 10000 h 10000"/>
                <a:gd name="connsiteX3" fmla="*/ 0 w 5836"/>
                <a:gd name="connsiteY3" fmla="*/ 0 h 10000"/>
                <a:gd name="connsiteX0" fmla="*/ 0 w 9005"/>
                <a:gd name="connsiteY0" fmla="*/ 0 h 8459"/>
                <a:gd name="connsiteX1" fmla="*/ 8979 w 9005"/>
                <a:gd name="connsiteY1" fmla="*/ 24 h 8459"/>
                <a:gd name="connsiteX2" fmla="*/ 6649 w 9005"/>
                <a:gd name="connsiteY2" fmla="*/ 8459 h 8459"/>
                <a:gd name="connsiteX3" fmla="*/ 0 w 9005"/>
                <a:gd name="connsiteY3" fmla="*/ 0 h 8459"/>
                <a:gd name="connsiteX0" fmla="*/ 0 w 10025"/>
                <a:gd name="connsiteY0" fmla="*/ 0 h 10000"/>
                <a:gd name="connsiteX1" fmla="*/ 9971 w 10025"/>
                <a:gd name="connsiteY1" fmla="*/ 28 h 10000"/>
                <a:gd name="connsiteX2" fmla="*/ 7384 w 10025"/>
                <a:gd name="connsiteY2" fmla="*/ 10000 h 10000"/>
                <a:gd name="connsiteX3" fmla="*/ 0 w 10025"/>
                <a:gd name="connsiteY3" fmla="*/ 0 h 10000"/>
                <a:gd name="connsiteX0" fmla="*/ 0 w 9971"/>
                <a:gd name="connsiteY0" fmla="*/ 0 h 10000"/>
                <a:gd name="connsiteX1" fmla="*/ 9971 w 9971"/>
                <a:gd name="connsiteY1" fmla="*/ 28 h 10000"/>
                <a:gd name="connsiteX2" fmla="*/ 7384 w 9971"/>
                <a:gd name="connsiteY2" fmla="*/ 10000 h 10000"/>
                <a:gd name="connsiteX3" fmla="*/ 0 w 9971"/>
                <a:gd name="connsiteY3" fmla="*/ 0 h 10000"/>
                <a:gd name="connsiteX0" fmla="*/ 0 w 13598"/>
                <a:gd name="connsiteY0" fmla="*/ 0 h 10000"/>
                <a:gd name="connsiteX1" fmla="*/ 13598 w 13598"/>
                <a:gd name="connsiteY1" fmla="*/ 3300 h 10000"/>
                <a:gd name="connsiteX2" fmla="*/ 7405 w 13598"/>
                <a:gd name="connsiteY2" fmla="*/ 10000 h 10000"/>
                <a:gd name="connsiteX3" fmla="*/ 0 w 13598"/>
                <a:gd name="connsiteY3" fmla="*/ 0 h 10000"/>
                <a:gd name="connsiteX0" fmla="*/ 0 w 13598"/>
                <a:gd name="connsiteY0" fmla="*/ 0 h 10034"/>
                <a:gd name="connsiteX1" fmla="*/ 13598 w 13598"/>
                <a:gd name="connsiteY1" fmla="*/ 3300 h 10034"/>
                <a:gd name="connsiteX2" fmla="*/ 7360 w 13598"/>
                <a:gd name="connsiteY2" fmla="*/ 10034 h 10034"/>
                <a:gd name="connsiteX3" fmla="*/ 0 w 13598"/>
                <a:gd name="connsiteY3" fmla="*/ 0 h 10034"/>
                <a:gd name="connsiteX0" fmla="*/ 0 w 13283"/>
                <a:gd name="connsiteY0" fmla="*/ 0 h 10034"/>
                <a:gd name="connsiteX1" fmla="*/ 13283 w 13283"/>
                <a:gd name="connsiteY1" fmla="*/ 2862 h 10034"/>
                <a:gd name="connsiteX2" fmla="*/ 7360 w 13283"/>
                <a:gd name="connsiteY2" fmla="*/ 10034 h 10034"/>
                <a:gd name="connsiteX3" fmla="*/ 0 w 13283"/>
                <a:gd name="connsiteY3" fmla="*/ 0 h 10034"/>
                <a:gd name="connsiteX0" fmla="*/ 0 w 13283"/>
                <a:gd name="connsiteY0" fmla="*/ 0 h 10945"/>
                <a:gd name="connsiteX1" fmla="*/ 13283 w 13283"/>
                <a:gd name="connsiteY1" fmla="*/ 2862 h 10945"/>
                <a:gd name="connsiteX2" fmla="*/ 7630 w 13283"/>
                <a:gd name="connsiteY2" fmla="*/ 10945 h 10945"/>
                <a:gd name="connsiteX3" fmla="*/ 0 w 13283"/>
                <a:gd name="connsiteY3" fmla="*/ 0 h 10945"/>
                <a:gd name="connsiteX0" fmla="*/ 0 w 14047"/>
                <a:gd name="connsiteY0" fmla="*/ 0 h 10945"/>
                <a:gd name="connsiteX1" fmla="*/ 14047 w 14047"/>
                <a:gd name="connsiteY1" fmla="*/ 2525 h 10945"/>
                <a:gd name="connsiteX2" fmla="*/ 7630 w 14047"/>
                <a:gd name="connsiteY2" fmla="*/ 10945 h 10945"/>
                <a:gd name="connsiteX3" fmla="*/ 0 w 14047"/>
                <a:gd name="connsiteY3" fmla="*/ 0 h 10945"/>
                <a:gd name="connsiteX0" fmla="*/ 0 w 14047"/>
                <a:gd name="connsiteY0" fmla="*/ 0 h 12665"/>
                <a:gd name="connsiteX1" fmla="*/ 14047 w 14047"/>
                <a:gd name="connsiteY1" fmla="*/ 2525 h 12665"/>
                <a:gd name="connsiteX2" fmla="*/ 9519 w 14047"/>
                <a:gd name="connsiteY2" fmla="*/ 12665 h 12665"/>
                <a:gd name="connsiteX3" fmla="*/ 0 w 14047"/>
                <a:gd name="connsiteY3" fmla="*/ 0 h 12665"/>
                <a:gd name="connsiteX0" fmla="*/ 0 w 21692"/>
                <a:gd name="connsiteY0" fmla="*/ 0 h 12631"/>
                <a:gd name="connsiteX1" fmla="*/ 21692 w 21692"/>
                <a:gd name="connsiteY1" fmla="*/ 2491 h 12631"/>
                <a:gd name="connsiteX2" fmla="*/ 17164 w 21692"/>
                <a:gd name="connsiteY2" fmla="*/ 12631 h 12631"/>
                <a:gd name="connsiteX3" fmla="*/ 0 w 21692"/>
                <a:gd name="connsiteY3" fmla="*/ 0 h 12631"/>
                <a:gd name="connsiteX0" fmla="*/ 0 w 21692"/>
                <a:gd name="connsiteY0" fmla="*/ 0 h 15093"/>
                <a:gd name="connsiteX1" fmla="*/ 21692 w 21692"/>
                <a:gd name="connsiteY1" fmla="*/ 2491 h 15093"/>
                <a:gd name="connsiteX2" fmla="*/ 16175 w 21692"/>
                <a:gd name="connsiteY2" fmla="*/ 15093 h 15093"/>
                <a:gd name="connsiteX3" fmla="*/ 0 w 21692"/>
                <a:gd name="connsiteY3" fmla="*/ 0 h 15093"/>
                <a:gd name="connsiteX0" fmla="*/ 0 w 20703"/>
                <a:gd name="connsiteY0" fmla="*/ 0 h 15093"/>
                <a:gd name="connsiteX1" fmla="*/ 20703 w 20703"/>
                <a:gd name="connsiteY1" fmla="*/ 4784 h 15093"/>
                <a:gd name="connsiteX2" fmla="*/ 16175 w 20703"/>
                <a:gd name="connsiteY2" fmla="*/ 15093 h 15093"/>
                <a:gd name="connsiteX3" fmla="*/ 0 w 20703"/>
                <a:gd name="connsiteY3" fmla="*/ 0 h 15093"/>
                <a:gd name="connsiteX0" fmla="*/ 0 w 20345"/>
                <a:gd name="connsiteY0" fmla="*/ 0 h 15093"/>
                <a:gd name="connsiteX1" fmla="*/ 20345 w 20345"/>
                <a:gd name="connsiteY1" fmla="*/ 4023 h 15093"/>
                <a:gd name="connsiteX2" fmla="*/ 16175 w 20345"/>
                <a:gd name="connsiteY2" fmla="*/ 15093 h 15093"/>
                <a:gd name="connsiteX3" fmla="*/ 0 w 20345"/>
                <a:gd name="connsiteY3" fmla="*/ 0 h 15093"/>
                <a:gd name="connsiteX0" fmla="*/ 0 w 26863"/>
                <a:gd name="connsiteY0" fmla="*/ 0 h 12182"/>
                <a:gd name="connsiteX1" fmla="*/ 20345 w 26863"/>
                <a:gd name="connsiteY1" fmla="*/ 4023 h 12182"/>
                <a:gd name="connsiteX2" fmla="*/ 26863 w 26863"/>
                <a:gd name="connsiteY2" fmla="*/ 12182 h 12182"/>
                <a:gd name="connsiteX3" fmla="*/ 0 w 26863"/>
                <a:gd name="connsiteY3" fmla="*/ 0 h 12182"/>
                <a:gd name="connsiteX0" fmla="*/ 0 w 22445"/>
                <a:gd name="connsiteY0" fmla="*/ 8068 h 8159"/>
                <a:gd name="connsiteX1" fmla="*/ 15927 w 22445"/>
                <a:gd name="connsiteY1" fmla="*/ 0 h 8159"/>
                <a:gd name="connsiteX2" fmla="*/ 22445 w 22445"/>
                <a:gd name="connsiteY2" fmla="*/ 8159 h 8159"/>
                <a:gd name="connsiteX3" fmla="*/ 0 w 22445"/>
                <a:gd name="connsiteY3" fmla="*/ 8068 h 8159"/>
                <a:gd name="connsiteX0" fmla="*/ 0 w 10000"/>
                <a:gd name="connsiteY0" fmla="*/ 9764 h 9876"/>
                <a:gd name="connsiteX1" fmla="*/ 7657 w 10000"/>
                <a:gd name="connsiteY1" fmla="*/ 0 h 9876"/>
                <a:gd name="connsiteX2" fmla="*/ 10000 w 10000"/>
                <a:gd name="connsiteY2" fmla="*/ 9876 h 9876"/>
                <a:gd name="connsiteX3" fmla="*/ 0 w 10000"/>
                <a:gd name="connsiteY3" fmla="*/ 9764 h 9876"/>
                <a:gd name="connsiteX0" fmla="*/ 0 w 9118"/>
                <a:gd name="connsiteY0" fmla="*/ 9887 h 9887"/>
                <a:gd name="connsiteX1" fmla="*/ 7657 w 9118"/>
                <a:gd name="connsiteY1" fmla="*/ 0 h 9887"/>
                <a:gd name="connsiteX2" fmla="*/ 9118 w 9118"/>
                <a:gd name="connsiteY2" fmla="*/ 9874 h 9887"/>
                <a:gd name="connsiteX3" fmla="*/ 0 w 9118"/>
                <a:gd name="connsiteY3" fmla="*/ 9887 h 9887"/>
                <a:gd name="connsiteX0" fmla="*/ 0 w 10374"/>
                <a:gd name="connsiteY0" fmla="*/ 10000 h 10114"/>
                <a:gd name="connsiteX1" fmla="*/ 8398 w 10374"/>
                <a:gd name="connsiteY1" fmla="*/ 0 h 10114"/>
                <a:gd name="connsiteX2" fmla="*/ 10374 w 10374"/>
                <a:gd name="connsiteY2" fmla="*/ 10114 h 10114"/>
                <a:gd name="connsiteX3" fmla="*/ 0 w 10374"/>
                <a:gd name="connsiteY3" fmla="*/ 10000 h 10114"/>
                <a:gd name="connsiteX0" fmla="*/ 0 w 6309"/>
                <a:gd name="connsiteY0" fmla="*/ 10085 h 10114"/>
                <a:gd name="connsiteX1" fmla="*/ 4333 w 6309"/>
                <a:gd name="connsiteY1" fmla="*/ 0 h 10114"/>
                <a:gd name="connsiteX2" fmla="*/ 6309 w 6309"/>
                <a:gd name="connsiteY2" fmla="*/ 10114 h 10114"/>
                <a:gd name="connsiteX3" fmla="*/ 0 w 6309"/>
                <a:gd name="connsiteY3" fmla="*/ 10085 h 10114"/>
                <a:gd name="connsiteX0" fmla="*/ 0 w 10000"/>
                <a:gd name="connsiteY0" fmla="*/ 8590 h 8619"/>
                <a:gd name="connsiteX1" fmla="*/ 7321 w 10000"/>
                <a:gd name="connsiteY1" fmla="*/ 0 h 8619"/>
                <a:gd name="connsiteX2" fmla="*/ 10000 w 10000"/>
                <a:gd name="connsiteY2" fmla="*/ 8619 h 8619"/>
                <a:gd name="connsiteX3" fmla="*/ 0 w 10000"/>
                <a:gd name="connsiteY3" fmla="*/ 8590 h 8619"/>
                <a:gd name="connsiteX0" fmla="*/ 0 w 10070"/>
                <a:gd name="connsiteY0" fmla="*/ 9480 h 10000"/>
                <a:gd name="connsiteX1" fmla="*/ 7391 w 10070"/>
                <a:gd name="connsiteY1" fmla="*/ 0 h 10000"/>
                <a:gd name="connsiteX2" fmla="*/ 10070 w 10070"/>
                <a:gd name="connsiteY2" fmla="*/ 10000 h 10000"/>
                <a:gd name="connsiteX3" fmla="*/ 0 w 10070"/>
                <a:gd name="connsiteY3" fmla="*/ 9480 h 10000"/>
                <a:gd name="connsiteX0" fmla="*/ 0 w 10000"/>
                <a:gd name="connsiteY0" fmla="*/ 10014 h 10014"/>
                <a:gd name="connsiteX1" fmla="*/ 7321 w 10000"/>
                <a:gd name="connsiteY1" fmla="*/ 0 h 10014"/>
                <a:gd name="connsiteX2" fmla="*/ 10000 w 10000"/>
                <a:gd name="connsiteY2" fmla="*/ 10000 h 10014"/>
                <a:gd name="connsiteX3" fmla="*/ 0 w 10000"/>
                <a:gd name="connsiteY3" fmla="*/ 10014 h 10014"/>
                <a:gd name="connsiteX0" fmla="*/ 0 w 10000"/>
                <a:gd name="connsiteY0" fmla="*/ 19144 h 19144"/>
                <a:gd name="connsiteX1" fmla="*/ 4918 w 10000"/>
                <a:gd name="connsiteY1" fmla="*/ 0 h 19144"/>
                <a:gd name="connsiteX2" fmla="*/ 10000 w 10000"/>
                <a:gd name="connsiteY2" fmla="*/ 19130 h 19144"/>
                <a:gd name="connsiteX3" fmla="*/ 0 w 10000"/>
                <a:gd name="connsiteY3" fmla="*/ 19144 h 19144"/>
                <a:gd name="connsiteX0" fmla="*/ 0 w 11428"/>
                <a:gd name="connsiteY0" fmla="*/ 19144 h 19144"/>
                <a:gd name="connsiteX1" fmla="*/ 4918 w 11428"/>
                <a:gd name="connsiteY1" fmla="*/ 0 h 19144"/>
                <a:gd name="connsiteX2" fmla="*/ 11428 w 11428"/>
                <a:gd name="connsiteY2" fmla="*/ 18984 h 19144"/>
                <a:gd name="connsiteX3" fmla="*/ 0 w 11428"/>
                <a:gd name="connsiteY3" fmla="*/ 19144 h 19144"/>
                <a:gd name="connsiteX0" fmla="*/ 0 w 11289"/>
                <a:gd name="connsiteY0" fmla="*/ 19144 h 19144"/>
                <a:gd name="connsiteX1" fmla="*/ 4918 w 11289"/>
                <a:gd name="connsiteY1" fmla="*/ 0 h 19144"/>
                <a:gd name="connsiteX2" fmla="*/ 11289 w 11289"/>
                <a:gd name="connsiteY2" fmla="*/ 19130 h 19144"/>
                <a:gd name="connsiteX3" fmla="*/ 0 w 11289"/>
                <a:gd name="connsiteY3" fmla="*/ 19144 h 19144"/>
                <a:gd name="connsiteX0" fmla="*/ 1107 w 6371"/>
                <a:gd name="connsiteY0" fmla="*/ 19144 h 19144"/>
                <a:gd name="connsiteX1" fmla="*/ 0 w 6371"/>
                <a:gd name="connsiteY1" fmla="*/ 0 h 19144"/>
                <a:gd name="connsiteX2" fmla="*/ 6371 w 6371"/>
                <a:gd name="connsiteY2" fmla="*/ 19130 h 19144"/>
                <a:gd name="connsiteX3" fmla="*/ 1107 w 6371"/>
                <a:gd name="connsiteY3" fmla="*/ 19144 h 19144"/>
                <a:gd name="connsiteX0" fmla="*/ 1738 w 10135"/>
                <a:gd name="connsiteY0" fmla="*/ 10000 h 10000"/>
                <a:gd name="connsiteX1" fmla="*/ 0 w 10135"/>
                <a:gd name="connsiteY1" fmla="*/ 0 h 10000"/>
                <a:gd name="connsiteX2" fmla="*/ 10135 w 10135"/>
                <a:gd name="connsiteY2" fmla="*/ 9993 h 10000"/>
                <a:gd name="connsiteX3" fmla="*/ 1738 w 10135"/>
                <a:gd name="connsiteY3" fmla="*/ 10000 h 10000"/>
                <a:gd name="connsiteX0" fmla="*/ 1738 w 10090"/>
                <a:gd name="connsiteY0" fmla="*/ 10000 h 10000"/>
                <a:gd name="connsiteX1" fmla="*/ 0 w 10090"/>
                <a:gd name="connsiteY1" fmla="*/ 0 h 10000"/>
                <a:gd name="connsiteX2" fmla="*/ 10090 w 10090"/>
                <a:gd name="connsiteY2" fmla="*/ 9972 h 10000"/>
                <a:gd name="connsiteX3" fmla="*/ 1738 w 10090"/>
                <a:gd name="connsiteY3" fmla="*/ 10000 h 10000"/>
                <a:gd name="connsiteX0" fmla="*/ 1738 w 10090"/>
                <a:gd name="connsiteY0" fmla="*/ 9979 h 9979"/>
                <a:gd name="connsiteX1" fmla="*/ 0 w 10090"/>
                <a:gd name="connsiteY1" fmla="*/ 0 h 9979"/>
                <a:gd name="connsiteX2" fmla="*/ 10090 w 10090"/>
                <a:gd name="connsiteY2" fmla="*/ 9972 h 9979"/>
                <a:gd name="connsiteX3" fmla="*/ 1738 w 10090"/>
                <a:gd name="connsiteY3" fmla="*/ 9979 h 9979"/>
                <a:gd name="connsiteX0" fmla="*/ 1744 w 10000"/>
                <a:gd name="connsiteY0" fmla="*/ 9990 h 9993"/>
                <a:gd name="connsiteX1" fmla="*/ 0 w 10000"/>
                <a:gd name="connsiteY1" fmla="*/ 0 h 9993"/>
                <a:gd name="connsiteX2" fmla="*/ 10000 w 10000"/>
                <a:gd name="connsiteY2" fmla="*/ 9993 h 9993"/>
                <a:gd name="connsiteX3" fmla="*/ 1744 w 10000"/>
                <a:gd name="connsiteY3" fmla="*/ 9990 h 9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9993">
                  <a:moveTo>
                    <a:pt x="1744" y="9990"/>
                  </a:moveTo>
                  <a:lnTo>
                    <a:pt x="0" y="0"/>
                  </a:lnTo>
                  <a:lnTo>
                    <a:pt x="10000" y="9993"/>
                  </a:lnTo>
                  <a:lnTo>
                    <a:pt x="1744" y="999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53000">
                  <a:schemeClr val="accent2">
                    <a:lumMod val="20000"/>
                    <a:lumOff val="8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  <p:sp>
          <p:nvSpPr>
            <p:cNvPr id="33" name="Flowchart: Merge 5"/>
            <p:cNvSpPr/>
            <p:nvPr userDrawn="1"/>
          </p:nvSpPr>
          <p:spPr>
            <a:xfrm>
              <a:off x="5385642" y="178"/>
              <a:ext cx="3752099" cy="346341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5836"/>
                <a:gd name="connsiteY0" fmla="*/ 0 h 10000"/>
                <a:gd name="connsiteX1" fmla="*/ 5240 w 5836"/>
                <a:gd name="connsiteY1" fmla="*/ 24 h 10000"/>
                <a:gd name="connsiteX2" fmla="*/ 5836 w 5836"/>
                <a:gd name="connsiteY2" fmla="*/ 10000 h 10000"/>
                <a:gd name="connsiteX3" fmla="*/ 0 w 5836"/>
                <a:gd name="connsiteY3" fmla="*/ 0 h 10000"/>
                <a:gd name="connsiteX0" fmla="*/ 0 w 9005"/>
                <a:gd name="connsiteY0" fmla="*/ 0 h 8459"/>
                <a:gd name="connsiteX1" fmla="*/ 8979 w 9005"/>
                <a:gd name="connsiteY1" fmla="*/ 24 h 8459"/>
                <a:gd name="connsiteX2" fmla="*/ 6649 w 9005"/>
                <a:gd name="connsiteY2" fmla="*/ 8459 h 8459"/>
                <a:gd name="connsiteX3" fmla="*/ 0 w 9005"/>
                <a:gd name="connsiteY3" fmla="*/ 0 h 8459"/>
                <a:gd name="connsiteX0" fmla="*/ 0 w 10025"/>
                <a:gd name="connsiteY0" fmla="*/ 0 h 10000"/>
                <a:gd name="connsiteX1" fmla="*/ 9971 w 10025"/>
                <a:gd name="connsiteY1" fmla="*/ 28 h 10000"/>
                <a:gd name="connsiteX2" fmla="*/ 7384 w 10025"/>
                <a:gd name="connsiteY2" fmla="*/ 10000 h 10000"/>
                <a:gd name="connsiteX3" fmla="*/ 0 w 10025"/>
                <a:gd name="connsiteY3" fmla="*/ 0 h 10000"/>
                <a:gd name="connsiteX0" fmla="*/ 0 w 9971"/>
                <a:gd name="connsiteY0" fmla="*/ 0 h 10000"/>
                <a:gd name="connsiteX1" fmla="*/ 9971 w 9971"/>
                <a:gd name="connsiteY1" fmla="*/ 28 h 10000"/>
                <a:gd name="connsiteX2" fmla="*/ 7384 w 9971"/>
                <a:gd name="connsiteY2" fmla="*/ 10000 h 10000"/>
                <a:gd name="connsiteX3" fmla="*/ 0 w 9971"/>
                <a:gd name="connsiteY3" fmla="*/ 0 h 10000"/>
                <a:gd name="connsiteX0" fmla="*/ 0 w 13598"/>
                <a:gd name="connsiteY0" fmla="*/ 0 h 10000"/>
                <a:gd name="connsiteX1" fmla="*/ 13598 w 13598"/>
                <a:gd name="connsiteY1" fmla="*/ 3300 h 10000"/>
                <a:gd name="connsiteX2" fmla="*/ 7405 w 13598"/>
                <a:gd name="connsiteY2" fmla="*/ 10000 h 10000"/>
                <a:gd name="connsiteX3" fmla="*/ 0 w 13598"/>
                <a:gd name="connsiteY3" fmla="*/ 0 h 10000"/>
                <a:gd name="connsiteX0" fmla="*/ 0 w 13598"/>
                <a:gd name="connsiteY0" fmla="*/ 0 h 10034"/>
                <a:gd name="connsiteX1" fmla="*/ 13598 w 13598"/>
                <a:gd name="connsiteY1" fmla="*/ 3300 h 10034"/>
                <a:gd name="connsiteX2" fmla="*/ 7360 w 13598"/>
                <a:gd name="connsiteY2" fmla="*/ 10034 h 10034"/>
                <a:gd name="connsiteX3" fmla="*/ 0 w 13598"/>
                <a:gd name="connsiteY3" fmla="*/ 0 h 10034"/>
                <a:gd name="connsiteX0" fmla="*/ 0 w 13283"/>
                <a:gd name="connsiteY0" fmla="*/ 0 h 10034"/>
                <a:gd name="connsiteX1" fmla="*/ 13283 w 13283"/>
                <a:gd name="connsiteY1" fmla="*/ 2862 h 10034"/>
                <a:gd name="connsiteX2" fmla="*/ 7360 w 13283"/>
                <a:gd name="connsiteY2" fmla="*/ 10034 h 10034"/>
                <a:gd name="connsiteX3" fmla="*/ 0 w 13283"/>
                <a:gd name="connsiteY3" fmla="*/ 0 h 10034"/>
                <a:gd name="connsiteX0" fmla="*/ 0 w 13283"/>
                <a:gd name="connsiteY0" fmla="*/ 0 h 10945"/>
                <a:gd name="connsiteX1" fmla="*/ 13283 w 13283"/>
                <a:gd name="connsiteY1" fmla="*/ 2862 h 10945"/>
                <a:gd name="connsiteX2" fmla="*/ 7630 w 13283"/>
                <a:gd name="connsiteY2" fmla="*/ 10945 h 10945"/>
                <a:gd name="connsiteX3" fmla="*/ 0 w 13283"/>
                <a:gd name="connsiteY3" fmla="*/ 0 h 10945"/>
                <a:gd name="connsiteX0" fmla="*/ 0 w 14047"/>
                <a:gd name="connsiteY0" fmla="*/ 0 h 10945"/>
                <a:gd name="connsiteX1" fmla="*/ 14047 w 14047"/>
                <a:gd name="connsiteY1" fmla="*/ 2525 h 10945"/>
                <a:gd name="connsiteX2" fmla="*/ 7630 w 14047"/>
                <a:gd name="connsiteY2" fmla="*/ 10945 h 10945"/>
                <a:gd name="connsiteX3" fmla="*/ 0 w 14047"/>
                <a:gd name="connsiteY3" fmla="*/ 0 h 10945"/>
                <a:gd name="connsiteX0" fmla="*/ 0 w 14047"/>
                <a:gd name="connsiteY0" fmla="*/ 0 h 12665"/>
                <a:gd name="connsiteX1" fmla="*/ 14047 w 14047"/>
                <a:gd name="connsiteY1" fmla="*/ 2525 h 12665"/>
                <a:gd name="connsiteX2" fmla="*/ 9519 w 14047"/>
                <a:gd name="connsiteY2" fmla="*/ 12665 h 12665"/>
                <a:gd name="connsiteX3" fmla="*/ 0 w 14047"/>
                <a:gd name="connsiteY3" fmla="*/ 0 h 12665"/>
                <a:gd name="connsiteX0" fmla="*/ 0 w 21692"/>
                <a:gd name="connsiteY0" fmla="*/ 0 h 12631"/>
                <a:gd name="connsiteX1" fmla="*/ 21692 w 21692"/>
                <a:gd name="connsiteY1" fmla="*/ 2491 h 12631"/>
                <a:gd name="connsiteX2" fmla="*/ 17164 w 21692"/>
                <a:gd name="connsiteY2" fmla="*/ 12631 h 12631"/>
                <a:gd name="connsiteX3" fmla="*/ 0 w 21692"/>
                <a:gd name="connsiteY3" fmla="*/ 0 h 12631"/>
                <a:gd name="connsiteX0" fmla="*/ 0 w 21692"/>
                <a:gd name="connsiteY0" fmla="*/ 0 h 15093"/>
                <a:gd name="connsiteX1" fmla="*/ 21692 w 21692"/>
                <a:gd name="connsiteY1" fmla="*/ 2491 h 15093"/>
                <a:gd name="connsiteX2" fmla="*/ 16175 w 21692"/>
                <a:gd name="connsiteY2" fmla="*/ 15093 h 15093"/>
                <a:gd name="connsiteX3" fmla="*/ 0 w 21692"/>
                <a:gd name="connsiteY3" fmla="*/ 0 h 15093"/>
                <a:gd name="connsiteX0" fmla="*/ 0 w 20703"/>
                <a:gd name="connsiteY0" fmla="*/ 0 h 15093"/>
                <a:gd name="connsiteX1" fmla="*/ 20703 w 20703"/>
                <a:gd name="connsiteY1" fmla="*/ 4784 h 15093"/>
                <a:gd name="connsiteX2" fmla="*/ 16175 w 20703"/>
                <a:gd name="connsiteY2" fmla="*/ 15093 h 15093"/>
                <a:gd name="connsiteX3" fmla="*/ 0 w 20703"/>
                <a:gd name="connsiteY3" fmla="*/ 0 h 15093"/>
                <a:gd name="connsiteX0" fmla="*/ 0 w 20703"/>
                <a:gd name="connsiteY0" fmla="*/ 3548 h 18641"/>
                <a:gd name="connsiteX1" fmla="*/ 8241 w 20703"/>
                <a:gd name="connsiteY1" fmla="*/ 36 h 18641"/>
                <a:gd name="connsiteX2" fmla="*/ 20703 w 20703"/>
                <a:gd name="connsiteY2" fmla="*/ 8332 h 18641"/>
                <a:gd name="connsiteX3" fmla="*/ 16175 w 20703"/>
                <a:gd name="connsiteY3" fmla="*/ 18641 h 18641"/>
                <a:gd name="connsiteX4" fmla="*/ 0 w 20703"/>
                <a:gd name="connsiteY4" fmla="*/ 3548 h 18641"/>
                <a:gd name="connsiteX0" fmla="*/ 0 w 20703"/>
                <a:gd name="connsiteY0" fmla="*/ 3512 h 18605"/>
                <a:gd name="connsiteX1" fmla="*/ 8241 w 20703"/>
                <a:gd name="connsiteY1" fmla="*/ 0 h 18605"/>
                <a:gd name="connsiteX2" fmla="*/ 20703 w 20703"/>
                <a:gd name="connsiteY2" fmla="*/ 8296 h 18605"/>
                <a:gd name="connsiteX3" fmla="*/ 16175 w 20703"/>
                <a:gd name="connsiteY3" fmla="*/ 18605 h 18605"/>
                <a:gd name="connsiteX4" fmla="*/ 0 w 20703"/>
                <a:gd name="connsiteY4" fmla="*/ 3512 h 18605"/>
                <a:gd name="connsiteX0" fmla="*/ 0 w 20703"/>
                <a:gd name="connsiteY0" fmla="*/ 3512 h 18605"/>
                <a:gd name="connsiteX1" fmla="*/ 8241 w 20703"/>
                <a:gd name="connsiteY1" fmla="*/ 0 h 18605"/>
                <a:gd name="connsiteX2" fmla="*/ 20703 w 20703"/>
                <a:gd name="connsiteY2" fmla="*/ 8296 h 18605"/>
                <a:gd name="connsiteX3" fmla="*/ 16175 w 20703"/>
                <a:gd name="connsiteY3" fmla="*/ 18605 h 18605"/>
                <a:gd name="connsiteX4" fmla="*/ 0 w 20703"/>
                <a:gd name="connsiteY4" fmla="*/ 3512 h 18605"/>
                <a:gd name="connsiteX0" fmla="*/ 0 w 20703"/>
                <a:gd name="connsiteY0" fmla="*/ 3646 h 18739"/>
                <a:gd name="connsiteX1" fmla="*/ 8241 w 20703"/>
                <a:gd name="connsiteY1" fmla="*/ 0 h 18739"/>
                <a:gd name="connsiteX2" fmla="*/ 20703 w 20703"/>
                <a:gd name="connsiteY2" fmla="*/ 8430 h 18739"/>
                <a:gd name="connsiteX3" fmla="*/ 16175 w 20703"/>
                <a:gd name="connsiteY3" fmla="*/ 18739 h 18739"/>
                <a:gd name="connsiteX4" fmla="*/ 0 w 20703"/>
                <a:gd name="connsiteY4" fmla="*/ 3646 h 18739"/>
                <a:gd name="connsiteX0" fmla="*/ 0 w 17956"/>
                <a:gd name="connsiteY0" fmla="*/ 198 h 18739"/>
                <a:gd name="connsiteX1" fmla="*/ 5494 w 17956"/>
                <a:gd name="connsiteY1" fmla="*/ 0 h 18739"/>
                <a:gd name="connsiteX2" fmla="*/ 17956 w 17956"/>
                <a:gd name="connsiteY2" fmla="*/ 8430 h 18739"/>
                <a:gd name="connsiteX3" fmla="*/ 13428 w 17956"/>
                <a:gd name="connsiteY3" fmla="*/ 18739 h 18739"/>
                <a:gd name="connsiteX4" fmla="*/ 0 w 17956"/>
                <a:gd name="connsiteY4" fmla="*/ 198 h 18739"/>
                <a:gd name="connsiteX0" fmla="*/ 0 w 17956"/>
                <a:gd name="connsiteY0" fmla="*/ 108 h 18649"/>
                <a:gd name="connsiteX1" fmla="*/ 5375 w 17956"/>
                <a:gd name="connsiteY1" fmla="*/ 0 h 18649"/>
                <a:gd name="connsiteX2" fmla="*/ 17956 w 17956"/>
                <a:gd name="connsiteY2" fmla="*/ 8340 h 18649"/>
                <a:gd name="connsiteX3" fmla="*/ 13428 w 17956"/>
                <a:gd name="connsiteY3" fmla="*/ 18649 h 18649"/>
                <a:gd name="connsiteX4" fmla="*/ 0 w 17956"/>
                <a:gd name="connsiteY4" fmla="*/ 108 h 18649"/>
                <a:gd name="connsiteX0" fmla="*/ 6634 w 24590"/>
                <a:gd name="connsiteY0" fmla="*/ 108 h 15290"/>
                <a:gd name="connsiteX1" fmla="*/ 12009 w 24590"/>
                <a:gd name="connsiteY1" fmla="*/ 0 h 15290"/>
                <a:gd name="connsiteX2" fmla="*/ 24590 w 24590"/>
                <a:gd name="connsiteY2" fmla="*/ 8340 h 15290"/>
                <a:gd name="connsiteX3" fmla="*/ 0 w 24590"/>
                <a:gd name="connsiteY3" fmla="*/ 15290 h 15290"/>
                <a:gd name="connsiteX4" fmla="*/ 6634 w 24590"/>
                <a:gd name="connsiteY4" fmla="*/ 108 h 15290"/>
                <a:gd name="connsiteX0" fmla="*/ 6634 w 31337"/>
                <a:gd name="connsiteY0" fmla="*/ 108 h 20252"/>
                <a:gd name="connsiteX1" fmla="*/ 12009 w 31337"/>
                <a:gd name="connsiteY1" fmla="*/ 0 h 20252"/>
                <a:gd name="connsiteX2" fmla="*/ 31337 w 31337"/>
                <a:gd name="connsiteY2" fmla="*/ 20252 h 20252"/>
                <a:gd name="connsiteX3" fmla="*/ 0 w 31337"/>
                <a:gd name="connsiteY3" fmla="*/ 15290 h 20252"/>
                <a:gd name="connsiteX4" fmla="*/ 6634 w 31337"/>
                <a:gd name="connsiteY4" fmla="*/ 108 h 20252"/>
                <a:gd name="connsiteX0" fmla="*/ 6634 w 31337"/>
                <a:gd name="connsiteY0" fmla="*/ 108 h 20252"/>
                <a:gd name="connsiteX1" fmla="*/ 20726 w 31337"/>
                <a:gd name="connsiteY1" fmla="*/ 0 h 20252"/>
                <a:gd name="connsiteX2" fmla="*/ 31337 w 31337"/>
                <a:gd name="connsiteY2" fmla="*/ 20252 h 20252"/>
                <a:gd name="connsiteX3" fmla="*/ 0 w 31337"/>
                <a:gd name="connsiteY3" fmla="*/ 15290 h 20252"/>
                <a:gd name="connsiteX4" fmla="*/ 6634 w 31337"/>
                <a:gd name="connsiteY4" fmla="*/ 108 h 20252"/>
                <a:gd name="connsiteX0" fmla="*/ 13620 w 31337"/>
                <a:gd name="connsiteY0" fmla="*/ 18 h 20252"/>
                <a:gd name="connsiteX1" fmla="*/ 20726 w 31337"/>
                <a:gd name="connsiteY1" fmla="*/ 0 h 20252"/>
                <a:gd name="connsiteX2" fmla="*/ 31337 w 31337"/>
                <a:gd name="connsiteY2" fmla="*/ 20252 h 20252"/>
                <a:gd name="connsiteX3" fmla="*/ 0 w 31337"/>
                <a:gd name="connsiteY3" fmla="*/ 15290 h 20252"/>
                <a:gd name="connsiteX4" fmla="*/ 13620 w 31337"/>
                <a:gd name="connsiteY4" fmla="*/ 18 h 20252"/>
                <a:gd name="connsiteX0" fmla="*/ 9142 w 26859"/>
                <a:gd name="connsiteY0" fmla="*/ 18 h 20252"/>
                <a:gd name="connsiteX1" fmla="*/ 16248 w 26859"/>
                <a:gd name="connsiteY1" fmla="*/ 0 h 20252"/>
                <a:gd name="connsiteX2" fmla="*/ 26859 w 26859"/>
                <a:gd name="connsiteY2" fmla="*/ 20252 h 20252"/>
                <a:gd name="connsiteX3" fmla="*/ 0 w 26859"/>
                <a:gd name="connsiteY3" fmla="*/ 13409 h 20252"/>
                <a:gd name="connsiteX4" fmla="*/ 9142 w 26859"/>
                <a:gd name="connsiteY4" fmla="*/ 18 h 20252"/>
                <a:gd name="connsiteX0" fmla="*/ 11530 w 29247"/>
                <a:gd name="connsiteY0" fmla="*/ 18 h 20252"/>
                <a:gd name="connsiteX1" fmla="*/ 18636 w 29247"/>
                <a:gd name="connsiteY1" fmla="*/ 0 h 20252"/>
                <a:gd name="connsiteX2" fmla="*/ 29247 w 29247"/>
                <a:gd name="connsiteY2" fmla="*/ 20252 h 20252"/>
                <a:gd name="connsiteX3" fmla="*/ 0 w 29247"/>
                <a:gd name="connsiteY3" fmla="*/ 15424 h 20252"/>
                <a:gd name="connsiteX4" fmla="*/ 11530 w 29247"/>
                <a:gd name="connsiteY4" fmla="*/ 18 h 20252"/>
                <a:gd name="connsiteX0" fmla="*/ 11530 w 29247"/>
                <a:gd name="connsiteY0" fmla="*/ 0 h 20234"/>
                <a:gd name="connsiteX1" fmla="*/ 17681 w 29247"/>
                <a:gd name="connsiteY1" fmla="*/ 1460 h 20234"/>
                <a:gd name="connsiteX2" fmla="*/ 29247 w 29247"/>
                <a:gd name="connsiteY2" fmla="*/ 20234 h 20234"/>
                <a:gd name="connsiteX3" fmla="*/ 0 w 29247"/>
                <a:gd name="connsiteY3" fmla="*/ 15406 h 20234"/>
                <a:gd name="connsiteX4" fmla="*/ 11530 w 29247"/>
                <a:gd name="connsiteY4" fmla="*/ 0 h 20234"/>
                <a:gd name="connsiteX0" fmla="*/ 11530 w 29247"/>
                <a:gd name="connsiteY0" fmla="*/ 18 h 20252"/>
                <a:gd name="connsiteX1" fmla="*/ 18577 w 29247"/>
                <a:gd name="connsiteY1" fmla="*/ 0 h 20252"/>
                <a:gd name="connsiteX2" fmla="*/ 29247 w 29247"/>
                <a:gd name="connsiteY2" fmla="*/ 20252 h 20252"/>
                <a:gd name="connsiteX3" fmla="*/ 0 w 29247"/>
                <a:gd name="connsiteY3" fmla="*/ 15424 h 20252"/>
                <a:gd name="connsiteX4" fmla="*/ 11530 w 29247"/>
                <a:gd name="connsiteY4" fmla="*/ 18 h 20252"/>
                <a:gd name="connsiteX0" fmla="*/ 11829 w 29247"/>
                <a:gd name="connsiteY0" fmla="*/ 0 h 20279"/>
                <a:gd name="connsiteX1" fmla="*/ 18577 w 29247"/>
                <a:gd name="connsiteY1" fmla="*/ 27 h 20279"/>
                <a:gd name="connsiteX2" fmla="*/ 29247 w 29247"/>
                <a:gd name="connsiteY2" fmla="*/ 20279 h 20279"/>
                <a:gd name="connsiteX3" fmla="*/ 0 w 29247"/>
                <a:gd name="connsiteY3" fmla="*/ 15451 h 20279"/>
                <a:gd name="connsiteX4" fmla="*/ 11829 w 29247"/>
                <a:gd name="connsiteY4" fmla="*/ 0 h 20279"/>
                <a:gd name="connsiteX0" fmla="*/ 11829 w 29247"/>
                <a:gd name="connsiteY0" fmla="*/ 0 h 19975"/>
                <a:gd name="connsiteX1" fmla="*/ 18577 w 29247"/>
                <a:gd name="connsiteY1" fmla="*/ 27 h 19975"/>
                <a:gd name="connsiteX2" fmla="*/ 29247 w 29247"/>
                <a:gd name="connsiteY2" fmla="*/ 19975 h 19975"/>
                <a:gd name="connsiteX3" fmla="*/ 0 w 29247"/>
                <a:gd name="connsiteY3" fmla="*/ 15451 h 19975"/>
                <a:gd name="connsiteX4" fmla="*/ 11829 w 29247"/>
                <a:gd name="connsiteY4" fmla="*/ 0 h 19975"/>
                <a:gd name="connsiteX0" fmla="*/ 11829 w 29202"/>
                <a:gd name="connsiteY0" fmla="*/ 0 h 20211"/>
                <a:gd name="connsiteX1" fmla="*/ 18577 w 29202"/>
                <a:gd name="connsiteY1" fmla="*/ 27 h 20211"/>
                <a:gd name="connsiteX2" fmla="*/ 29202 w 29202"/>
                <a:gd name="connsiteY2" fmla="*/ 20211 h 20211"/>
                <a:gd name="connsiteX3" fmla="*/ 0 w 29202"/>
                <a:gd name="connsiteY3" fmla="*/ 15451 h 20211"/>
                <a:gd name="connsiteX4" fmla="*/ 11829 w 29202"/>
                <a:gd name="connsiteY4" fmla="*/ 0 h 20211"/>
                <a:gd name="connsiteX0" fmla="*/ 11792 w 29202"/>
                <a:gd name="connsiteY0" fmla="*/ 1 h 20184"/>
                <a:gd name="connsiteX1" fmla="*/ 18577 w 29202"/>
                <a:gd name="connsiteY1" fmla="*/ 0 h 20184"/>
                <a:gd name="connsiteX2" fmla="*/ 29202 w 29202"/>
                <a:gd name="connsiteY2" fmla="*/ 20184 h 20184"/>
                <a:gd name="connsiteX3" fmla="*/ 0 w 29202"/>
                <a:gd name="connsiteY3" fmla="*/ 15424 h 20184"/>
                <a:gd name="connsiteX4" fmla="*/ 11792 w 29202"/>
                <a:gd name="connsiteY4" fmla="*/ 1 h 20184"/>
                <a:gd name="connsiteX0" fmla="*/ 11792 w 29202"/>
                <a:gd name="connsiteY0" fmla="*/ 0 h 20183"/>
                <a:gd name="connsiteX1" fmla="*/ 18577 w 29202"/>
                <a:gd name="connsiteY1" fmla="*/ 13 h 20183"/>
                <a:gd name="connsiteX2" fmla="*/ 29202 w 29202"/>
                <a:gd name="connsiteY2" fmla="*/ 20183 h 20183"/>
                <a:gd name="connsiteX3" fmla="*/ 0 w 29202"/>
                <a:gd name="connsiteY3" fmla="*/ 15423 h 20183"/>
                <a:gd name="connsiteX4" fmla="*/ 11792 w 29202"/>
                <a:gd name="connsiteY4" fmla="*/ 0 h 20183"/>
                <a:gd name="connsiteX0" fmla="*/ 11792 w 29202"/>
                <a:gd name="connsiteY0" fmla="*/ 1 h 20184"/>
                <a:gd name="connsiteX1" fmla="*/ 18540 w 29202"/>
                <a:gd name="connsiteY1" fmla="*/ 0 h 20184"/>
                <a:gd name="connsiteX2" fmla="*/ 29202 w 29202"/>
                <a:gd name="connsiteY2" fmla="*/ 20184 h 20184"/>
                <a:gd name="connsiteX3" fmla="*/ 0 w 29202"/>
                <a:gd name="connsiteY3" fmla="*/ 15424 h 20184"/>
                <a:gd name="connsiteX4" fmla="*/ 11792 w 29202"/>
                <a:gd name="connsiteY4" fmla="*/ 1 h 20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02" h="20184">
                  <a:moveTo>
                    <a:pt x="11792" y="1"/>
                  </a:moveTo>
                  <a:lnTo>
                    <a:pt x="18540" y="0"/>
                  </a:lnTo>
                  <a:lnTo>
                    <a:pt x="29202" y="20184"/>
                  </a:lnTo>
                  <a:lnTo>
                    <a:pt x="0" y="15424"/>
                  </a:lnTo>
                  <a:lnTo>
                    <a:pt x="11792" y="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60000"/>
                    <a:lumOff val="40000"/>
                  </a:schemeClr>
                </a:gs>
                <a:gs pos="65000">
                  <a:schemeClr val="bg2">
                    <a:lumMod val="20000"/>
                    <a:lumOff val="8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  <p:sp>
          <p:nvSpPr>
            <p:cNvPr id="34" name="Flowchart: Merge 5"/>
            <p:cNvSpPr/>
            <p:nvPr userDrawn="1"/>
          </p:nvSpPr>
          <p:spPr>
            <a:xfrm>
              <a:off x="5379954" y="-1697"/>
              <a:ext cx="912873" cy="2655817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5836"/>
                <a:gd name="connsiteY0" fmla="*/ 0 h 10000"/>
                <a:gd name="connsiteX1" fmla="*/ 5240 w 5836"/>
                <a:gd name="connsiteY1" fmla="*/ 24 h 10000"/>
                <a:gd name="connsiteX2" fmla="*/ 5836 w 5836"/>
                <a:gd name="connsiteY2" fmla="*/ 10000 h 10000"/>
                <a:gd name="connsiteX3" fmla="*/ 0 w 5836"/>
                <a:gd name="connsiteY3" fmla="*/ 0 h 10000"/>
                <a:gd name="connsiteX0" fmla="*/ 0 w 9005"/>
                <a:gd name="connsiteY0" fmla="*/ 0 h 8459"/>
                <a:gd name="connsiteX1" fmla="*/ 8979 w 9005"/>
                <a:gd name="connsiteY1" fmla="*/ 24 h 8459"/>
                <a:gd name="connsiteX2" fmla="*/ 6649 w 9005"/>
                <a:gd name="connsiteY2" fmla="*/ 8459 h 8459"/>
                <a:gd name="connsiteX3" fmla="*/ 0 w 9005"/>
                <a:gd name="connsiteY3" fmla="*/ 0 h 8459"/>
                <a:gd name="connsiteX0" fmla="*/ 0 w 10025"/>
                <a:gd name="connsiteY0" fmla="*/ 0 h 10000"/>
                <a:gd name="connsiteX1" fmla="*/ 9971 w 10025"/>
                <a:gd name="connsiteY1" fmla="*/ 28 h 10000"/>
                <a:gd name="connsiteX2" fmla="*/ 7384 w 10025"/>
                <a:gd name="connsiteY2" fmla="*/ 10000 h 10000"/>
                <a:gd name="connsiteX3" fmla="*/ 0 w 10025"/>
                <a:gd name="connsiteY3" fmla="*/ 0 h 10000"/>
                <a:gd name="connsiteX0" fmla="*/ 0 w 9971"/>
                <a:gd name="connsiteY0" fmla="*/ 0 h 10000"/>
                <a:gd name="connsiteX1" fmla="*/ 9971 w 9971"/>
                <a:gd name="connsiteY1" fmla="*/ 28 h 10000"/>
                <a:gd name="connsiteX2" fmla="*/ 7384 w 9971"/>
                <a:gd name="connsiteY2" fmla="*/ 10000 h 10000"/>
                <a:gd name="connsiteX3" fmla="*/ 0 w 9971"/>
                <a:gd name="connsiteY3" fmla="*/ 0 h 10000"/>
                <a:gd name="connsiteX0" fmla="*/ 0 w 13598"/>
                <a:gd name="connsiteY0" fmla="*/ 0 h 10000"/>
                <a:gd name="connsiteX1" fmla="*/ 13598 w 13598"/>
                <a:gd name="connsiteY1" fmla="*/ 3300 h 10000"/>
                <a:gd name="connsiteX2" fmla="*/ 7405 w 13598"/>
                <a:gd name="connsiteY2" fmla="*/ 10000 h 10000"/>
                <a:gd name="connsiteX3" fmla="*/ 0 w 13598"/>
                <a:gd name="connsiteY3" fmla="*/ 0 h 10000"/>
                <a:gd name="connsiteX0" fmla="*/ 0 w 13598"/>
                <a:gd name="connsiteY0" fmla="*/ 0 h 10034"/>
                <a:gd name="connsiteX1" fmla="*/ 13598 w 13598"/>
                <a:gd name="connsiteY1" fmla="*/ 3300 h 10034"/>
                <a:gd name="connsiteX2" fmla="*/ 7360 w 13598"/>
                <a:gd name="connsiteY2" fmla="*/ 10034 h 10034"/>
                <a:gd name="connsiteX3" fmla="*/ 0 w 13598"/>
                <a:gd name="connsiteY3" fmla="*/ 0 h 10034"/>
                <a:gd name="connsiteX0" fmla="*/ 0 w 13283"/>
                <a:gd name="connsiteY0" fmla="*/ 0 h 10034"/>
                <a:gd name="connsiteX1" fmla="*/ 13283 w 13283"/>
                <a:gd name="connsiteY1" fmla="*/ 2862 h 10034"/>
                <a:gd name="connsiteX2" fmla="*/ 7360 w 13283"/>
                <a:gd name="connsiteY2" fmla="*/ 10034 h 10034"/>
                <a:gd name="connsiteX3" fmla="*/ 0 w 13283"/>
                <a:gd name="connsiteY3" fmla="*/ 0 h 10034"/>
                <a:gd name="connsiteX0" fmla="*/ 0 w 13283"/>
                <a:gd name="connsiteY0" fmla="*/ 0 h 10945"/>
                <a:gd name="connsiteX1" fmla="*/ 13283 w 13283"/>
                <a:gd name="connsiteY1" fmla="*/ 2862 h 10945"/>
                <a:gd name="connsiteX2" fmla="*/ 7630 w 13283"/>
                <a:gd name="connsiteY2" fmla="*/ 10945 h 10945"/>
                <a:gd name="connsiteX3" fmla="*/ 0 w 13283"/>
                <a:gd name="connsiteY3" fmla="*/ 0 h 10945"/>
                <a:gd name="connsiteX0" fmla="*/ 0 w 14047"/>
                <a:gd name="connsiteY0" fmla="*/ 0 h 10945"/>
                <a:gd name="connsiteX1" fmla="*/ 14047 w 14047"/>
                <a:gd name="connsiteY1" fmla="*/ 2525 h 10945"/>
                <a:gd name="connsiteX2" fmla="*/ 7630 w 14047"/>
                <a:gd name="connsiteY2" fmla="*/ 10945 h 10945"/>
                <a:gd name="connsiteX3" fmla="*/ 0 w 14047"/>
                <a:gd name="connsiteY3" fmla="*/ 0 h 10945"/>
                <a:gd name="connsiteX0" fmla="*/ 0 w 14047"/>
                <a:gd name="connsiteY0" fmla="*/ 0 h 12665"/>
                <a:gd name="connsiteX1" fmla="*/ 14047 w 14047"/>
                <a:gd name="connsiteY1" fmla="*/ 2525 h 12665"/>
                <a:gd name="connsiteX2" fmla="*/ 9519 w 14047"/>
                <a:gd name="connsiteY2" fmla="*/ 12665 h 12665"/>
                <a:gd name="connsiteX3" fmla="*/ 0 w 14047"/>
                <a:gd name="connsiteY3" fmla="*/ 0 h 12665"/>
                <a:gd name="connsiteX0" fmla="*/ 0 w 21692"/>
                <a:gd name="connsiteY0" fmla="*/ 0 h 12631"/>
                <a:gd name="connsiteX1" fmla="*/ 21692 w 21692"/>
                <a:gd name="connsiteY1" fmla="*/ 2491 h 12631"/>
                <a:gd name="connsiteX2" fmla="*/ 17164 w 21692"/>
                <a:gd name="connsiteY2" fmla="*/ 12631 h 12631"/>
                <a:gd name="connsiteX3" fmla="*/ 0 w 21692"/>
                <a:gd name="connsiteY3" fmla="*/ 0 h 12631"/>
                <a:gd name="connsiteX0" fmla="*/ 0 w 21692"/>
                <a:gd name="connsiteY0" fmla="*/ 0 h 15093"/>
                <a:gd name="connsiteX1" fmla="*/ 21692 w 21692"/>
                <a:gd name="connsiteY1" fmla="*/ 2491 h 15093"/>
                <a:gd name="connsiteX2" fmla="*/ 16175 w 21692"/>
                <a:gd name="connsiteY2" fmla="*/ 15093 h 15093"/>
                <a:gd name="connsiteX3" fmla="*/ 0 w 21692"/>
                <a:gd name="connsiteY3" fmla="*/ 0 h 15093"/>
                <a:gd name="connsiteX0" fmla="*/ 0 w 20703"/>
                <a:gd name="connsiteY0" fmla="*/ 0 h 15093"/>
                <a:gd name="connsiteX1" fmla="*/ 20703 w 20703"/>
                <a:gd name="connsiteY1" fmla="*/ 4784 h 15093"/>
                <a:gd name="connsiteX2" fmla="*/ 16175 w 20703"/>
                <a:gd name="connsiteY2" fmla="*/ 15093 h 15093"/>
                <a:gd name="connsiteX3" fmla="*/ 0 w 20703"/>
                <a:gd name="connsiteY3" fmla="*/ 0 h 15093"/>
                <a:gd name="connsiteX0" fmla="*/ 0 w 26864"/>
                <a:gd name="connsiteY0" fmla="*/ 0 h 15093"/>
                <a:gd name="connsiteX1" fmla="*/ 26864 w 26864"/>
                <a:gd name="connsiteY1" fmla="*/ 4076 h 15093"/>
                <a:gd name="connsiteX2" fmla="*/ 16175 w 26864"/>
                <a:gd name="connsiteY2" fmla="*/ 15093 h 15093"/>
                <a:gd name="connsiteX3" fmla="*/ 0 w 26864"/>
                <a:gd name="connsiteY3" fmla="*/ 0 h 15093"/>
                <a:gd name="connsiteX0" fmla="*/ 0 w 26864"/>
                <a:gd name="connsiteY0" fmla="*/ 0 h 15262"/>
                <a:gd name="connsiteX1" fmla="*/ 26864 w 26864"/>
                <a:gd name="connsiteY1" fmla="*/ 4076 h 15262"/>
                <a:gd name="connsiteX2" fmla="*/ 18244 w 26864"/>
                <a:gd name="connsiteY2" fmla="*/ 15262 h 15262"/>
                <a:gd name="connsiteX3" fmla="*/ 0 w 26864"/>
                <a:gd name="connsiteY3" fmla="*/ 0 h 15262"/>
                <a:gd name="connsiteX0" fmla="*/ 0 w 12653"/>
                <a:gd name="connsiteY0" fmla="*/ 0 h 15262"/>
                <a:gd name="connsiteX1" fmla="*/ 12653 w 12653"/>
                <a:gd name="connsiteY1" fmla="*/ 4076 h 15262"/>
                <a:gd name="connsiteX2" fmla="*/ 4033 w 12653"/>
                <a:gd name="connsiteY2" fmla="*/ 15262 h 15262"/>
                <a:gd name="connsiteX3" fmla="*/ 0 w 12653"/>
                <a:gd name="connsiteY3" fmla="*/ 0 h 15262"/>
                <a:gd name="connsiteX0" fmla="*/ 0 w 12653"/>
                <a:gd name="connsiteY0" fmla="*/ 0 h 15296"/>
                <a:gd name="connsiteX1" fmla="*/ 12653 w 12653"/>
                <a:gd name="connsiteY1" fmla="*/ 4076 h 15296"/>
                <a:gd name="connsiteX2" fmla="*/ 4078 w 12653"/>
                <a:gd name="connsiteY2" fmla="*/ 15296 h 15296"/>
                <a:gd name="connsiteX3" fmla="*/ 0 w 12653"/>
                <a:gd name="connsiteY3" fmla="*/ 0 h 15296"/>
                <a:gd name="connsiteX0" fmla="*/ 0 w 13238"/>
                <a:gd name="connsiteY0" fmla="*/ 0 h 15397"/>
                <a:gd name="connsiteX1" fmla="*/ 13238 w 13238"/>
                <a:gd name="connsiteY1" fmla="*/ 4177 h 15397"/>
                <a:gd name="connsiteX2" fmla="*/ 4663 w 13238"/>
                <a:gd name="connsiteY2" fmla="*/ 15397 h 15397"/>
                <a:gd name="connsiteX3" fmla="*/ 0 w 13238"/>
                <a:gd name="connsiteY3" fmla="*/ 0 h 15397"/>
                <a:gd name="connsiteX0" fmla="*/ 4466 w 8575"/>
                <a:gd name="connsiteY0" fmla="*/ 0 h 15464"/>
                <a:gd name="connsiteX1" fmla="*/ 8575 w 8575"/>
                <a:gd name="connsiteY1" fmla="*/ 4244 h 15464"/>
                <a:gd name="connsiteX2" fmla="*/ 0 w 8575"/>
                <a:gd name="connsiteY2" fmla="*/ 15464 h 15464"/>
                <a:gd name="connsiteX3" fmla="*/ 4466 w 8575"/>
                <a:gd name="connsiteY3" fmla="*/ 0 h 15464"/>
                <a:gd name="connsiteX0" fmla="*/ 5208 w 8164"/>
                <a:gd name="connsiteY0" fmla="*/ 0 h 10000"/>
                <a:gd name="connsiteX1" fmla="*/ 8164 w 8164"/>
                <a:gd name="connsiteY1" fmla="*/ 4096 h 10000"/>
                <a:gd name="connsiteX2" fmla="*/ 0 w 8164"/>
                <a:gd name="connsiteY2" fmla="*/ 10000 h 10000"/>
                <a:gd name="connsiteX3" fmla="*/ 5208 w 8164"/>
                <a:gd name="connsiteY3" fmla="*/ 0 h 10000"/>
                <a:gd name="connsiteX0" fmla="*/ 6538 w 10159"/>
                <a:gd name="connsiteY0" fmla="*/ 0 h 9982"/>
                <a:gd name="connsiteX1" fmla="*/ 10159 w 10159"/>
                <a:gd name="connsiteY1" fmla="*/ 4096 h 9982"/>
                <a:gd name="connsiteX2" fmla="*/ 0 w 10159"/>
                <a:gd name="connsiteY2" fmla="*/ 9982 h 9982"/>
                <a:gd name="connsiteX3" fmla="*/ 6538 w 10159"/>
                <a:gd name="connsiteY3" fmla="*/ 0 h 9982"/>
                <a:gd name="connsiteX0" fmla="*/ 6410 w 9974"/>
                <a:gd name="connsiteY0" fmla="*/ 0 h 10063"/>
                <a:gd name="connsiteX1" fmla="*/ 9974 w 9974"/>
                <a:gd name="connsiteY1" fmla="*/ 4103 h 10063"/>
                <a:gd name="connsiteX2" fmla="*/ 0 w 9974"/>
                <a:gd name="connsiteY2" fmla="*/ 10063 h 10063"/>
                <a:gd name="connsiteX3" fmla="*/ 6410 w 9974"/>
                <a:gd name="connsiteY3" fmla="*/ 0 h 10063"/>
                <a:gd name="connsiteX0" fmla="*/ 6401 w 10000"/>
                <a:gd name="connsiteY0" fmla="*/ 0 h 9964"/>
                <a:gd name="connsiteX1" fmla="*/ 10000 w 10000"/>
                <a:gd name="connsiteY1" fmla="*/ 4041 h 9964"/>
                <a:gd name="connsiteX2" fmla="*/ 0 w 10000"/>
                <a:gd name="connsiteY2" fmla="*/ 9964 h 9964"/>
                <a:gd name="connsiteX3" fmla="*/ 6401 w 10000"/>
                <a:gd name="connsiteY3" fmla="*/ 0 h 9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9964">
                  <a:moveTo>
                    <a:pt x="6401" y="0"/>
                  </a:moveTo>
                  <a:lnTo>
                    <a:pt x="10000" y="4041"/>
                  </a:lnTo>
                  <a:lnTo>
                    <a:pt x="0" y="9964"/>
                  </a:lnTo>
                  <a:lnTo>
                    <a:pt x="6401" y="0"/>
                  </a:lnTo>
                  <a:close/>
                </a:path>
              </a:pathLst>
            </a:custGeom>
            <a:gradFill flip="none" rotWithShape="1">
              <a:gsLst>
                <a:gs pos="1000">
                  <a:schemeClr val="accent2">
                    <a:lumMod val="40000"/>
                    <a:lumOff val="60000"/>
                  </a:schemeClr>
                </a:gs>
                <a:gs pos="31000">
                  <a:srgbClr val="E3DDD7"/>
                </a:gs>
                <a:gs pos="98000">
                  <a:schemeClr val="accent2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da-DK" smtClean="0"/>
              <a:t>MSEsG 4 JULY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smtClean="0"/>
              <a:t>First Interim Report - Legal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59EDCC4F-61B3-445B-AC6F-14CA4635A88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6"/>
            <a:ext cx="0" cy="221581"/>
          </a:xfrm>
          <a:prstGeom prst="line">
            <a:avLst/>
          </a:prstGeom>
          <a:ln w="3175">
            <a:solidFill>
              <a:schemeClr val="tx1">
                <a:lumMod val="90000"/>
                <a:lumOff val="1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9821" y="408354"/>
            <a:ext cx="5651102" cy="196013"/>
          </a:xfrm>
        </p:spPr>
        <p:txBody>
          <a:bodyPr lIns="18000">
            <a:normAutofit/>
          </a:bodyPr>
          <a:lstStyle>
            <a:lvl1pPr marL="0" indent="0" algn="l">
              <a:buNone/>
              <a:defRPr sz="1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423440" y="1460740"/>
            <a:ext cx="8300025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424160" y="1798764"/>
            <a:ext cx="8300025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9" hasCustomPrompt="1"/>
          </p:nvPr>
        </p:nvSpPr>
        <p:spPr>
          <a:xfrm>
            <a:off x="424160" y="2136788"/>
            <a:ext cx="8300025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424160" y="2474812"/>
            <a:ext cx="8300025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31" hasCustomPrompt="1"/>
          </p:nvPr>
        </p:nvSpPr>
        <p:spPr>
          <a:xfrm>
            <a:off x="423440" y="2812836"/>
            <a:ext cx="8300025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423440" y="3150860"/>
            <a:ext cx="8300025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33" hasCustomPrompt="1"/>
          </p:nvPr>
        </p:nvSpPr>
        <p:spPr>
          <a:xfrm>
            <a:off x="421993" y="3488882"/>
            <a:ext cx="8300025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52" hasCustomPrompt="1"/>
          </p:nvPr>
        </p:nvSpPr>
        <p:spPr>
          <a:xfrm>
            <a:off x="424160" y="3826477"/>
            <a:ext cx="8300025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Box 34"/>
          <p:cNvSpPr txBox="1"/>
          <p:nvPr userDrawn="1"/>
        </p:nvSpPr>
        <p:spPr>
          <a:xfrm>
            <a:off x="438810" y="610362"/>
            <a:ext cx="5410921" cy="33342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ts val="2600"/>
              </a:lnSpc>
            </a:pPr>
            <a:r>
              <a:rPr lang="da-DK" sz="2400" dirty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Agenda</a:t>
            </a:r>
            <a:r>
              <a:rPr lang="da-DK" dirty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904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erge 5"/>
          <p:cNvSpPr/>
          <p:nvPr userDrawn="1"/>
        </p:nvSpPr>
        <p:spPr>
          <a:xfrm>
            <a:off x="6811490" y="1"/>
            <a:ext cx="1325359" cy="90856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129"/>
              <a:gd name="connsiteX1" fmla="*/ 10000 w 10000"/>
              <a:gd name="connsiteY1" fmla="*/ 0 h 10129"/>
              <a:gd name="connsiteX2" fmla="*/ 8372 w 10000"/>
              <a:gd name="connsiteY2" fmla="*/ 10129 h 10129"/>
              <a:gd name="connsiteX3" fmla="*/ 0 w 10000"/>
              <a:gd name="connsiteY3" fmla="*/ 0 h 10129"/>
              <a:gd name="connsiteX0" fmla="*/ 0 w 5289"/>
              <a:gd name="connsiteY0" fmla="*/ 0 h 10129"/>
              <a:gd name="connsiteX1" fmla="*/ 5289 w 5289"/>
              <a:gd name="connsiteY1" fmla="*/ 0 h 10129"/>
              <a:gd name="connsiteX2" fmla="*/ 3661 w 5289"/>
              <a:gd name="connsiteY2" fmla="*/ 10129 h 10129"/>
              <a:gd name="connsiteX3" fmla="*/ 0 w 5289"/>
              <a:gd name="connsiteY3" fmla="*/ 0 h 1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89" h="10129">
                <a:moveTo>
                  <a:pt x="0" y="0"/>
                </a:moveTo>
                <a:lnTo>
                  <a:pt x="5289" y="0"/>
                </a:lnTo>
                <a:lnTo>
                  <a:pt x="3661" y="10129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55000">
                <a:schemeClr val="bg2">
                  <a:lumMod val="40000"/>
                  <a:lumOff val="6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7448" y="4553147"/>
            <a:ext cx="1958203" cy="66824"/>
          </a:xfrm>
        </p:spPr>
        <p:txBody>
          <a:bodyPr/>
          <a:lstStyle/>
          <a:p>
            <a:r>
              <a:rPr lang="da-DK" smtClean="0"/>
              <a:t>MSEsG 4 JULY 2013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First Interim Report - Legal 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19820" y="408352"/>
            <a:ext cx="5408754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1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6350645" y="179409"/>
            <a:ext cx="2793356" cy="1619356"/>
          </a:xfrm>
          <a:custGeom>
            <a:avLst/>
            <a:gdLst>
              <a:gd name="connsiteX0" fmla="*/ 0 w 918258"/>
              <a:gd name="connsiteY0" fmla="*/ 1468886 h 1468886"/>
              <a:gd name="connsiteX1" fmla="*/ 0 w 918258"/>
              <a:gd name="connsiteY1" fmla="*/ 0 h 1468886"/>
              <a:gd name="connsiteX2" fmla="*/ 918258 w 918258"/>
              <a:gd name="connsiteY2" fmla="*/ 1468886 h 1468886"/>
              <a:gd name="connsiteX3" fmla="*/ 0 w 918258"/>
              <a:gd name="connsiteY3" fmla="*/ 1468886 h 1468886"/>
              <a:gd name="connsiteX0" fmla="*/ 0 w 2029427"/>
              <a:gd name="connsiteY0" fmla="*/ 733894 h 1468886"/>
              <a:gd name="connsiteX1" fmla="*/ 1111169 w 2029427"/>
              <a:gd name="connsiteY1" fmla="*/ 0 h 1468886"/>
              <a:gd name="connsiteX2" fmla="*/ 2029427 w 2029427"/>
              <a:gd name="connsiteY2" fmla="*/ 1468886 h 1468886"/>
              <a:gd name="connsiteX3" fmla="*/ 0 w 2029427"/>
              <a:gd name="connsiteY3" fmla="*/ 733894 h 1468886"/>
              <a:gd name="connsiteX0" fmla="*/ 0 w 2029427"/>
              <a:gd name="connsiteY0" fmla="*/ 884364 h 1619356"/>
              <a:gd name="connsiteX1" fmla="*/ 1180617 w 2029427"/>
              <a:gd name="connsiteY1" fmla="*/ 0 h 1619356"/>
              <a:gd name="connsiteX2" fmla="*/ 2029427 w 2029427"/>
              <a:gd name="connsiteY2" fmla="*/ 1619356 h 1619356"/>
              <a:gd name="connsiteX3" fmla="*/ 0 w 2029427"/>
              <a:gd name="connsiteY3" fmla="*/ 884364 h 1619356"/>
              <a:gd name="connsiteX0" fmla="*/ 0 w 2793356"/>
              <a:gd name="connsiteY0" fmla="*/ 994324 h 1619356"/>
              <a:gd name="connsiteX1" fmla="*/ 1944546 w 2793356"/>
              <a:gd name="connsiteY1" fmla="*/ 0 h 1619356"/>
              <a:gd name="connsiteX2" fmla="*/ 2793356 w 2793356"/>
              <a:gd name="connsiteY2" fmla="*/ 1619356 h 1619356"/>
              <a:gd name="connsiteX3" fmla="*/ 0 w 2793356"/>
              <a:gd name="connsiteY3" fmla="*/ 994324 h 1619356"/>
              <a:gd name="connsiteX0" fmla="*/ 0 w 2793358"/>
              <a:gd name="connsiteY0" fmla="*/ 994324 h 1619356"/>
              <a:gd name="connsiteX1" fmla="*/ 1944546 w 2793358"/>
              <a:gd name="connsiteY1" fmla="*/ 0 h 1619356"/>
              <a:gd name="connsiteX2" fmla="*/ 2793358 w 2793358"/>
              <a:gd name="connsiteY2" fmla="*/ 584521 h 1619356"/>
              <a:gd name="connsiteX3" fmla="*/ 2793356 w 2793358"/>
              <a:gd name="connsiteY3" fmla="*/ 1619356 h 1619356"/>
              <a:gd name="connsiteX4" fmla="*/ 0 w 2793358"/>
              <a:gd name="connsiteY4" fmla="*/ 994324 h 1619356"/>
              <a:gd name="connsiteX0" fmla="*/ 0 w 2793358"/>
              <a:gd name="connsiteY0" fmla="*/ 994324 h 1619356"/>
              <a:gd name="connsiteX1" fmla="*/ 1944546 w 2793358"/>
              <a:gd name="connsiteY1" fmla="*/ 0 h 1619356"/>
              <a:gd name="connsiteX2" fmla="*/ 2793358 w 2793358"/>
              <a:gd name="connsiteY2" fmla="*/ 584521 h 1619356"/>
              <a:gd name="connsiteX3" fmla="*/ 2793356 w 2793358"/>
              <a:gd name="connsiteY3" fmla="*/ 1619356 h 1619356"/>
              <a:gd name="connsiteX4" fmla="*/ 0 w 2793358"/>
              <a:gd name="connsiteY4" fmla="*/ 994324 h 1619356"/>
              <a:gd name="connsiteX0" fmla="*/ 0 w 2793358"/>
              <a:gd name="connsiteY0" fmla="*/ 994324 h 1619356"/>
              <a:gd name="connsiteX1" fmla="*/ 1944546 w 2793358"/>
              <a:gd name="connsiteY1" fmla="*/ 0 h 1619356"/>
              <a:gd name="connsiteX2" fmla="*/ 2793358 w 2793358"/>
              <a:gd name="connsiteY2" fmla="*/ 584521 h 1619356"/>
              <a:gd name="connsiteX3" fmla="*/ 2793356 w 2793358"/>
              <a:gd name="connsiteY3" fmla="*/ 1619356 h 1619356"/>
              <a:gd name="connsiteX4" fmla="*/ 0 w 2793358"/>
              <a:gd name="connsiteY4" fmla="*/ 994324 h 1619356"/>
              <a:gd name="connsiteX0" fmla="*/ 0 w 2793356"/>
              <a:gd name="connsiteY0" fmla="*/ 994324 h 1619356"/>
              <a:gd name="connsiteX1" fmla="*/ 1944546 w 2793356"/>
              <a:gd name="connsiteY1" fmla="*/ 0 h 1619356"/>
              <a:gd name="connsiteX2" fmla="*/ 2787570 w 2793356"/>
              <a:gd name="connsiteY2" fmla="*/ 937549 h 1619356"/>
              <a:gd name="connsiteX3" fmla="*/ 2793356 w 2793356"/>
              <a:gd name="connsiteY3" fmla="*/ 1619356 h 1619356"/>
              <a:gd name="connsiteX4" fmla="*/ 0 w 2793356"/>
              <a:gd name="connsiteY4" fmla="*/ 994324 h 1619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3356" h="1619356">
                <a:moveTo>
                  <a:pt x="0" y="994324"/>
                </a:moveTo>
                <a:lnTo>
                  <a:pt x="1944546" y="0"/>
                </a:lnTo>
                <a:lnTo>
                  <a:pt x="2787570" y="937549"/>
                </a:lnTo>
                <a:cubicBezTo>
                  <a:pt x="2787569" y="1282494"/>
                  <a:pt x="2793357" y="1274411"/>
                  <a:pt x="2793356" y="1619356"/>
                </a:cubicBezTo>
                <a:lnTo>
                  <a:pt x="0" y="994324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 lIns="216000" tIns="936000" rIns="216000">
            <a:normAutofit/>
          </a:bodyPr>
          <a:lstStyle>
            <a:lvl1pPr marL="0" indent="0" algn="ctr">
              <a:buNone/>
              <a:defRPr sz="4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US" dirty="0" smtClean="0"/>
              <a:t>ADD IMAGE BY CLICKING ICON</a:t>
            </a:r>
          </a:p>
        </p:txBody>
      </p:sp>
      <p:sp>
        <p:nvSpPr>
          <p:cNvPr id="62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419102" y="1459212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00:00</a:t>
            </a:r>
          </a:p>
        </p:txBody>
      </p:sp>
      <p:sp>
        <p:nvSpPr>
          <p:cNvPr id="63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1529072" y="1460740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00:00</a:t>
            </a:r>
          </a:p>
        </p:txBody>
      </p:sp>
      <p:sp>
        <p:nvSpPr>
          <p:cNvPr id="64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419102" y="1798764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00:00</a:t>
            </a:r>
          </a:p>
        </p:txBody>
      </p:sp>
      <p:sp>
        <p:nvSpPr>
          <p:cNvPr id="65" name="Text Placeholder 9"/>
          <p:cNvSpPr>
            <a:spLocks noGrp="1"/>
          </p:cNvSpPr>
          <p:nvPr>
            <p:ph type="body" sz="quarter" idx="29" hasCustomPrompt="1"/>
          </p:nvPr>
        </p:nvSpPr>
        <p:spPr>
          <a:xfrm>
            <a:off x="1529072" y="1800292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00:00</a:t>
            </a:r>
          </a:p>
        </p:txBody>
      </p:sp>
      <p:sp>
        <p:nvSpPr>
          <p:cNvPr id="66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419102" y="2135260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00:00</a:t>
            </a:r>
          </a:p>
        </p:txBody>
      </p:sp>
      <p:sp>
        <p:nvSpPr>
          <p:cNvPr id="67" name="Text Placeholder 9"/>
          <p:cNvSpPr>
            <a:spLocks noGrp="1"/>
          </p:cNvSpPr>
          <p:nvPr>
            <p:ph type="body" sz="quarter" idx="31" hasCustomPrompt="1"/>
          </p:nvPr>
        </p:nvSpPr>
        <p:spPr>
          <a:xfrm>
            <a:off x="1529072" y="2136788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00:00</a:t>
            </a:r>
          </a:p>
        </p:txBody>
      </p:sp>
      <p:sp>
        <p:nvSpPr>
          <p:cNvPr id="68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419102" y="2477543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00:00</a:t>
            </a:r>
          </a:p>
        </p:txBody>
      </p:sp>
      <p:sp>
        <p:nvSpPr>
          <p:cNvPr id="69" name="Text Placeholder 9"/>
          <p:cNvSpPr>
            <a:spLocks noGrp="1"/>
          </p:cNvSpPr>
          <p:nvPr>
            <p:ph type="body" sz="quarter" idx="33" hasCustomPrompt="1"/>
          </p:nvPr>
        </p:nvSpPr>
        <p:spPr>
          <a:xfrm>
            <a:off x="1529072" y="2479071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00:00</a:t>
            </a:r>
          </a:p>
        </p:txBody>
      </p:sp>
      <p:sp>
        <p:nvSpPr>
          <p:cNvPr id="70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419102" y="2811308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00:00</a:t>
            </a:r>
          </a:p>
        </p:txBody>
      </p:sp>
      <p:sp>
        <p:nvSpPr>
          <p:cNvPr id="71" name="Text Placeholder 9"/>
          <p:cNvSpPr>
            <a:spLocks noGrp="1"/>
          </p:cNvSpPr>
          <p:nvPr>
            <p:ph type="body" sz="quarter" idx="35" hasCustomPrompt="1"/>
          </p:nvPr>
        </p:nvSpPr>
        <p:spPr>
          <a:xfrm>
            <a:off x="1529072" y="2812836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00:00</a:t>
            </a:r>
          </a:p>
        </p:txBody>
      </p:sp>
      <p:sp>
        <p:nvSpPr>
          <p:cNvPr id="72" name="Text Placeholder 9"/>
          <p:cNvSpPr>
            <a:spLocks noGrp="1"/>
          </p:cNvSpPr>
          <p:nvPr>
            <p:ph type="body" sz="quarter" idx="36" hasCustomPrompt="1"/>
          </p:nvPr>
        </p:nvSpPr>
        <p:spPr>
          <a:xfrm>
            <a:off x="419102" y="3150860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00:00</a:t>
            </a:r>
          </a:p>
        </p:txBody>
      </p:sp>
      <p:sp>
        <p:nvSpPr>
          <p:cNvPr id="73" name="Text Placeholder 9"/>
          <p:cNvSpPr>
            <a:spLocks noGrp="1"/>
          </p:cNvSpPr>
          <p:nvPr>
            <p:ph type="body" sz="quarter" idx="37" hasCustomPrompt="1"/>
          </p:nvPr>
        </p:nvSpPr>
        <p:spPr>
          <a:xfrm>
            <a:off x="1529072" y="3152388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00:00</a:t>
            </a:r>
          </a:p>
        </p:txBody>
      </p:sp>
      <p:sp>
        <p:nvSpPr>
          <p:cNvPr id="74" name="Text Placeholder 9"/>
          <p:cNvSpPr>
            <a:spLocks noGrp="1"/>
          </p:cNvSpPr>
          <p:nvPr>
            <p:ph type="body" sz="quarter" idx="38" hasCustomPrompt="1"/>
          </p:nvPr>
        </p:nvSpPr>
        <p:spPr>
          <a:xfrm>
            <a:off x="419102" y="3487355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00:00</a:t>
            </a:r>
          </a:p>
        </p:txBody>
      </p:sp>
      <p:sp>
        <p:nvSpPr>
          <p:cNvPr id="75" name="Text Placeholder 9"/>
          <p:cNvSpPr>
            <a:spLocks noGrp="1"/>
          </p:cNvSpPr>
          <p:nvPr>
            <p:ph type="body" sz="quarter" idx="39" hasCustomPrompt="1"/>
          </p:nvPr>
        </p:nvSpPr>
        <p:spPr>
          <a:xfrm>
            <a:off x="1529072" y="3488882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00:00</a:t>
            </a:r>
          </a:p>
        </p:txBody>
      </p:sp>
      <p:sp>
        <p:nvSpPr>
          <p:cNvPr id="76" name="Text Placeholder 9"/>
          <p:cNvSpPr>
            <a:spLocks noGrp="1"/>
          </p:cNvSpPr>
          <p:nvPr>
            <p:ph type="body" sz="quarter" idx="40" hasCustomPrompt="1"/>
          </p:nvPr>
        </p:nvSpPr>
        <p:spPr>
          <a:xfrm>
            <a:off x="1163869" y="1461301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-</a:t>
            </a:r>
          </a:p>
        </p:txBody>
      </p:sp>
      <p:sp>
        <p:nvSpPr>
          <p:cNvPr id="77" name="Text Placeholder 9"/>
          <p:cNvSpPr>
            <a:spLocks noGrp="1"/>
          </p:cNvSpPr>
          <p:nvPr>
            <p:ph type="body" sz="quarter" idx="41" hasCustomPrompt="1"/>
          </p:nvPr>
        </p:nvSpPr>
        <p:spPr>
          <a:xfrm>
            <a:off x="1163869" y="1798766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-</a:t>
            </a:r>
          </a:p>
        </p:txBody>
      </p:sp>
      <p:sp>
        <p:nvSpPr>
          <p:cNvPr id="78" name="Text Placeholder 9"/>
          <p:cNvSpPr>
            <a:spLocks noGrp="1"/>
          </p:cNvSpPr>
          <p:nvPr>
            <p:ph type="body" sz="quarter" idx="42" hasCustomPrompt="1"/>
          </p:nvPr>
        </p:nvSpPr>
        <p:spPr>
          <a:xfrm>
            <a:off x="1163869" y="2138877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-</a:t>
            </a:r>
          </a:p>
        </p:txBody>
      </p:sp>
      <p:sp>
        <p:nvSpPr>
          <p:cNvPr id="79" name="Text Placeholder 9"/>
          <p:cNvSpPr>
            <a:spLocks noGrp="1"/>
          </p:cNvSpPr>
          <p:nvPr>
            <p:ph type="body" sz="quarter" idx="43" hasCustomPrompt="1"/>
          </p:nvPr>
        </p:nvSpPr>
        <p:spPr>
          <a:xfrm>
            <a:off x="1163869" y="2493294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-</a:t>
            </a:r>
          </a:p>
        </p:txBody>
      </p:sp>
      <p:sp>
        <p:nvSpPr>
          <p:cNvPr id="80" name="Text Placeholder 9"/>
          <p:cNvSpPr>
            <a:spLocks noGrp="1"/>
          </p:cNvSpPr>
          <p:nvPr>
            <p:ph type="body" sz="quarter" idx="44" hasCustomPrompt="1"/>
          </p:nvPr>
        </p:nvSpPr>
        <p:spPr>
          <a:xfrm>
            <a:off x="1163869" y="2817013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-</a:t>
            </a:r>
          </a:p>
        </p:txBody>
      </p:sp>
      <p:sp>
        <p:nvSpPr>
          <p:cNvPr id="81" name="Text Placeholder 9"/>
          <p:cNvSpPr>
            <a:spLocks noGrp="1"/>
          </p:cNvSpPr>
          <p:nvPr>
            <p:ph type="body" sz="quarter" idx="45" hasCustomPrompt="1"/>
          </p:nvPr>
        </p:nvSpPr>
        <p:spPr>
          <a:xfrm>
            <a:off x="1163869" y="3152949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-</a:t>
            </a:r>
          </a:p>
        </p:txBody>
      </p:sp>
      <p:sp>
        <p:nvSpPr>
          <p:cNvPr id="82" name="Text Placeholder 9"/>
          <p:cNvSpPr>
            <a:spLocks noGrp="1"/>
          </p:cNvSpPr>
          <p:nvPr>
            <p:ph type="body" sz="quarter" idx="46" hasCustomPrompt="1"/>
          </p:nvPr>
        </p:nvSpPr>
        <p:spPr>
          <a:xfrm>
            <a:off x="1163869" y="3487356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-</a:t>
            </a:r>
          </a:p>
        </p:txBody>
      </p:sp>
      <p:sp>
        <p:nvSpPr>
          <p:cNvPr id="83" name="Text Placeholder 9"/>
          <p:cNvSpPr>
            <a:spLocks noGrp="1"/>
          </p:cNvSpPr>
          <p:nvPr>
            <p:ph type="body" sz="quarter" idx="49" hasCustomPrompt="1"/>
          </p:nvPr>
        </p:nvSpPr>
        <p:spPr>
          <a:xfrm>
            <a:off x="423440" y="3826477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00:00</a:t>
            </a:r>
          </a:p>
        </p:txBody>
      </p:sp>
      <p:sp>
        <p:nvSpPr>
          <p:cNvPr id="84" name="Text Placeholder 9"/>
          <p:cNvSpPr>
            <a:spLocks noGrp="1"/>
          </p:cNvSpPr>
          <p:nvPr>
            <p:ph type="body" sz="quarter" idx="50" hasCustomPrompt="1"/>
          </p:nvPr>
        </p:nvSpPr>
        <p:spPr>
          <a:xfrm>
            <a:off x="1533411" y="3828005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00:00</a:t>
            </a:r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51" hasCustomPrompt="1"/>
          </p:nvPr>
        </p:nvSpPr>
        <p:spPr>
          <a:xfrm>
            <a:off x="1168207" y="3826479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-</a:t>
            </a:r>
          </a:p>
        </p:txBody>
      </p:sp>
      <p:sp>
        <p:nvSpPr>
          <p:cNvPr id="86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2424896" y="1460740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2425616" y="1798764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8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2425616" y="2136788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9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2425616" y="2474812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0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2424896" y="2812836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1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2424896" y="3150860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2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2423449" y="3488882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3" name="Text Placeholder 9"/>
          <p:cNvSpPr>
            <a:spLocks noGrp="1"/>
          </p:cNvSpPr>
          <p:nvPr>
            <p:ph type="body" sz="quarter" idx="52" hasCustomPrompt="1"/>
          </p:nvPr>
        </p:nvSpPr>
        <p:spPr>
          <a:xfrm>
            <a:off x="2425616" y="3826477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1" name="TextBox 40"/>
          <p:cNvSpPr txBox="1"/>
          <p:nvPr userDrawn="1"/>
        </p:nvSpPr>
        <p:spPr>
          <a:xfrm>
            <a:off x="438810" y="610362"/>
            <a:ext cx="5410921" cy="33342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ts val="2600"/>
              </a:lnSpc>
            </a:pPr>
            <a:r>
              <a:rPr lang="da-DK" sz="2400" dirty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Agenda</a:t>
            </a:r>
            <a:r>
              <a:rPr lang="da-DK" dirty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42" name="Flowchart: Merge 5"/>
          <p:cNvSpPr/>
          <p:nvPr userDrawn="1"/>
        </p:nvSpPr>
        <p:spPr>
          <a:xfrm>
            <a:off x="8305446" y="184362"/>
            <a:ext cx="604719" cy="68282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129"/>
              <a:gd name="connsiteX1" fmla="*/ 10000 w 10000"/>
              <a:gd name="connsiteY1" fmla="*/ 0 h 10129"/>
              <a:gd name="connsiteX2" fmla="*/ 8372 w 10000"/>
              <a:gd name="connsiteY2" fmla="*/ 10129 h 10129"/>
              <a:gd name="connsiteX3" fmla="*/ 0 w 10000"/>
              <a:gd name="connsiteY3" fmla="*/ 0 h 10129"/>
              <a:gd name="connsiteX0" fmla="*/ 0 w 10751"/>
              <a:gd name="connsiteY0" fmla="*/ 0 h 8064"/>
              <a:gd name="connsiteX1" fmla="*/ 10000 w 10751"/>
              <a:gd name="connsiteY1" fmla="*/ 0 h 8064"/>
              <a:gd name="connsiteX2" fmla="*/ 10751 w 10751"/>
              <a:gd name="connsiteY2" fmla="*/ 8064 h 8064"/>
              <a:gd name="connsiteX3" fmla="*/ 0 w 10751"/>
              <a:gd name="connsiteY3" fmla="*/ 0 h 8064"/>
              <a:gd name="connsiteX0" fmla="*/ 0 w 10416"/>
              <a:gd name="connsiteY0" fmla="*/ 0 h 10000"/>
              <a:gd name="connsiteX1" fmla="*/ 10375 w 10416"/>
              <a:gd name="connsiteY1" fmla="*/ 320 h 10000"/>
              <a:gd name="connsiteX2" fmla="*/ 10000 w 10416"/>
              <a:gd name="connsiteY2" fmla="*/ 10000 h 10000"/>
              <a:gd name="connsiteX3" fmla="*/ 0 w 10416"/>
              <a:gd name="connsiteY3" fmla="*/ 0 h 10000"/>
              <a:gd name="connsiteX0" fmla="*/ 0 w 10375"/>
              <a:gd name="connsiteY0" fmla="*/ 0 h 10000"/>
              <a:gd name="connsiteX1" fmla="*/ 10375 w 10375"/>
              <a:gd name="connsiteY1" fmla="*/ 320 h 10000"/>
              <a:gd name="connsiteX2" fmla="*/ 10000 w 10375"/>
              <a:gd name="connsiteY2" fmla="*/ 10000 h 10000"/>
              <a:gd name="connsiteX3" fmla="*/ 0 w 10375"/>
              <a:gd name="connsiteY3" fmla="*/ 0 h 10000"/>
              <a:gd name="connsiteX0" fmla="*/ 0 w 10375"/>
              <a:gd name="connsiteY0" fmla="*/ 0 h 10000"/>
              <a:gd name="connsiteX1" fmla="*/ 10375 w 10375"/>
              <a:gd name="connsiteY1" fmla="*/ 320 h 10000"/>
              <a:gd name="connsiteX2" fmla="*/ 10000 w 10375"/>
              <a:gd name="connsiteY2" fmla="*/ 10000 h 10000"/>
              <a:gd name="connsiteX3" fmla="*/ 0 w 10375"/>
              <a:gd name="connsiteY3" fmla="*/ 0 h 10000"/>
              <a:gd name="connsiteX0" fmla="*/ 0 w 1825"/>
              <a:gd name="connsiteY0" fmla="*/ 480 h 9680"/>
              <a:gd name="connsiteX1" fmla="*/ 1825 w 1825"/>
              <a:gd name="connsiteY1" fmla="*/ 0 h 9680"/>
              <a:gd name="connsiteX2" fmla="*/ 1450 w 1825"/>
              <a:gd name="connsiteY2" fmla="*/ 9680 h 9680"/>
              <a:gd name="connsiteX3" fmla="*/ 0 w 1825"/>
              <a:gd name="connsiteY3" fmla="*/ 480 h 9680"/>
              <a:gd name="connsiteX0" fmla="*/ 0 w 14355"/>
              <a:gd name="connsiteY0" fmla="*/ 248 h 10000"/>
              <a:gd name="connsiteX1" fmla="*/ 14355 w 14355"/>
              <a:gd name="connsiteY1" fmla="*/ 0 h 10000"/>
              <a:gd name="connsiteX2" fmla="*/ 12300 w 14355"/>
              <a:gd name="connsiteY2" fmla="*/ 10000 h 10000"/>
              <a:gd name="connsiteX3" fmla="*/ 0 w 14355"/>
              <a:gd name="connsiteY3" fmla="*/ 248 h 10000"/>
              <a:gd name="connsiteX0" fmla="*/ 0 w 15650"/>
              <a:gd name="connsiteY0" fmla="*/ 0 h 9752"/>
              <a:gd name="connsiteX1" fmla="*/ 15650 w 15650"/>
              <a:gd name="connsiteY1" fmla="*/ 2893 h 9752"/>
              <a:gd name="connsiteX2" fmla="*/ 12300 w 15650"/>
              <a:gd name="connsiteY2" fmla="*/ 9752 h 9752"/>
              <a:gd name="connsiteX3" fmla="*/ 0 w 15650"/>
              <a:gd name="connsiteY3" fmla="*/ 0 h 9752"/>
              <a:gd name="connsiteX0" fmla="*/ 0 w 10000"/>
              <a:gd name="connsiteY0" fmla="*/ 0 h 10000"/>
              <a:gd name="connsiteX1" fmla="*/ 10000 w 10000"/>
              <a:gd name="connsiteY1" fmla="*/ 2967 h 10000"/>
              <a:gd name="connsiteX2" fmla="*/ 7859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000"/>
              <a:gd name="connsiteX1" fmla="*/ 10000 w 10000"/>
              <a:gd name="connsiteY1" fmla="*/ 2967 h 10000"/>
              <a:gd name="connsiteX2" fmla="*/ 7859 w 10000"/>
              <a:gd name="connsiteY2" fmla="*/ 10000 h 10000"/>
              <a:gd name="connsiteX3" fmla="*/ 0 w 10000"/>
              <a:gd name="connsiteY3" fmla="*/ 0 h 10000"/>
              <a:gd name="connsiteX0" fmla="*/ 0 w 7859"/>
              <a:gd name="connsiteY0" fmla="*/ 0 h 10000"/>
              <a:gd name="connsiteX1" fmla="*/ 7292 w 7859"/>
              <a:gd name="connsiteY1" fmla="*/ 4747 h 10000"/>
              <a:gd name="connsiteX2" fmla="*/ 7859 w 7859"/>
              <a:gd name="connsiteY2" fmla="*/ 10000 h 10000"/>
              <a:gd name="connsiteX3" fmla="*/ 0 w 7859"/>
              <a:gd name="connsiteY3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59" h="10000">
                <a:moveTo>
                  <a:pt x="0" y="0"/>
                </a:moveTo>
                <a:lnTo>
                  <a:pt x="7292" y="4747"/>
                </a:lnTo>
                <a:lnTo>
                  <a:pt x="7859" y="10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55000">
                <a:schemeClr val="bg2">
                  <a:lumMod val="40000"/>
                  <a:lumOff val="6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35332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"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 userDrawn="1"/>
        </p:nvGrpSpPr>
        <p:grpSpPr>
          <a:xfrm>
            <a:off x="4305155" y="-1851"/>
            <a:ext cx="4839774" cy="5140996"/>
            <a:chOff x="2170252" y="-1851"/>
            <a:chExt cx="6974674" cy="7408771"/>
          </a:xfrm>
        </p:grpSpPr>
        <p:sp>
          <p:nvSpPr>
            <p:cNvPr id="46" name="Flowchart: Merge 5"/>
            <p:cNvSpPr/>
            <p:nvPr userDrawn="1"/>
          </p:nvSpPr>
          <p:spPr>
            <a:xfrm>
              <a:off x="4386803" y="574219"/>
              <a:ext cx="1997656" cy="3691018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0063"/>
                <a:gd name="connsiteY0" fmla="*/ 9053 h 14087"/>
                <a:gd name="connsiteX1" fmla="*/ 10063 w 10063"/>
                <a:gd name="connsiteY1" fmla="*/ 0 h 14087"/>
                <a:gd name="connsiteX2" fmla="*/ 2484 w 10063"/>
                <a:gd name="connsiteY2" fmla="*/ 14087 h 14087"/>
                <a:gd name="connsiteX3" fmla="*/ 0 w 10063"/>
                <a:gd name="connsiteY3" fmla="*/ 9053 h 14087"/>
                <a:gd name="connsiteX0" fmla="*/ 0 w 10128"/>
                <a:gd name="connsiteY0" fmla="*/ 9078 h 14112"/>
                <a:gd name="connsiteX1" fmla="*/ 10128 w 10128"/>
                <a:gd name="connsiteY1" fmla="*/ 0 h 14112"/>
                <a:gd name="connsiteX2" fmla="*/ 2484 w 10128"/>
                <a:gd name="connsiteY2" fmla="*/ 14112 h 14112"/>
                <a:gd name="connsiteX3" fmla="*/ 0 w 10128"/>
                <a:gd name="connsiteY3" fmla="*/ 9078 h 14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28" h="14112">
                  <a:moveTo>
                    <a:pt x="0" y="9078"/>
                  </a:moveTo>
                  <a:lnTo>
                    <a:pt x="10128" y="0"/>
                  </a:lnTo>
                  <a:lnTo>
                    <a:pt x="2484" y="14112"/>
                  </a:lnTo>
                  <a:lnTo>
                    <a:pt x="0" y="9078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lumMod val="20000"/>
                    <a:lumOff val="80000"/>
                  </a:schemeClr>
                </a:gs>
                <a:gs pos="80000">
                  <a:schemeClr val="bg2">
                    <a:lumMod val="40000"/>
                    <a:lumOff val="60000"/>
                  </a:schemeClr>
                </a:gs>
                <a:gs pos="100000">
                  <a:schemeClr val="bg2">
                    <a:lumMod val="20000"/>
                    <a:lumOff val="8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  <p:sp>
          <p:nvSpPr>
            <p:cNvPr id="47" name="Flowchart: Merge 5"/>
            <p:cNvSpPr/>
            <p:nvPr userDrawn="1"/>
          </p:nvSpPr>
          <p:spPr>
            <a:xfrm>
              <a:off x="2170252" y="0"/>
              <a:ext cx="4203690" cy="206034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0182"/>
                <a:gd name="connsiteY0" fmla="*/ 0 h 9404"/>
                <a:gd name="connsiteX1" fmla="*/ 10182 w 10182"/>
                <a:gd name="connsiteY1" fmla="*/ 2683 h 9404"/>
                <a:gd name="connsiteX2" fmla="*/ 7093 w 10182"/>
                <a:gd name="connsiteY2" fmla="*/ 9404 h 9404"/>
                <a:gd name="connsiteX3" fmla="*/ 0 w 10182"/>
                <a:gd name="connsiteY3" fmla="*/ 0 h 9404"/>
                <a:gd name="connsiteX0" fmla="*/ 0 w 10000"/>
                <a:gd name="connsiteY0" fmla="*/ 0 h 10259"/>
                <a:gd name="connsiteX1" fmla="*/ 10000 w 10000"/>
                <a:gd name="connsiteY1" fmla="*/ 2853 h 10259"/>
                <a:gd name="connsiteX2" fmla="*/ 7048 w 10000"/>
                <a:gd name="connsiteY2" fmla="*/ 10259 h 10259"/>
                <a:gd name="connsiteX3" fmla="*/ 0 w 10000"/>
                <a:gd name="connsiteY3" fmla="*/ 0 h 10259"/>
                <a:gd name="connsiteX0" fmla="*/ 0 w 9977"/>
                <a:gd name="connsiteY0" fmla="*/ 0 h 10259"/>
                <a:gd name="connsiteX1" fmla="*/ 9977 w 9977"/>
                <a:gd name="connsiteY1" fmla="*/ 2936 h 10259"/>
                <a:gd name="connsiteX2" fmla="*/ 7048 w 9977"/>
                <a:gd name="connsiteY2" fmla="*/ 10259 h 10259"/>
                <a:gd name="connsiteX3" fmla="*/ 0 w 9977"/>
                <a:gd name="connsiteY3" fmla="*/ 0 h 1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77" h="10259">
                  <a:moveTo>
                    <a:pt x="0" y="0"/>
                  </a:moveTo>
                  <a:lnTo>
                    <a:pt x="9977" y="2936"/>
                  </a:lnTo>
                  <a:lnTo>
                    <a:pt x="7048" y="10259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20000"/>
                    <a:lumOff val="80000"/>
                  </a:schemeClr>
                </a:gs>
                <a:gs pos="80000">
                  <a:schemeClr val="bg2">
                    <a:lumMod val="40000"/>
                    <a:lumOff val="60000"/>
                  </a:schemeClr>
                </a:gs>
                <a:gs pos="100000">
                  <a:schemeClr val="bg2">
                    <a:lumMod val="20000"/>
                    <a:lumOff val="80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  <p:sp>
          <p:nvSpPr>
            <p:cNvPr id="57" name="Flowchart: Merge 5"/>
            <p:cNvSpPr/>
            <p:nvPr userDrawn="1"/>
          </p:nvSpPr>
          <p:spPr>
            <a:xfrm>
              <a:off x="3596224" y="592344"/>
              <a:ext cx="5548702" cy="681457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0056"/>
                <a:gd name="connsiteY0" fmla="*/ 7019 h 17019"/>
                <a:gd name="connsiteX1" fmla="*/ 10056 w 10056"/>
                <a:gd name="connsiteY1" fmla="*/ 0 h 17019"/>
                <a:gd name="connsiteX2" fmla="*/ 7247 w 10056"/>
                <a:gd name="connsiteY2" fmla="*/ 17019 h 17019"/>
                <a:gd name="connsiteX3" fmla="*/ 0 w 10056"/>
                <a:gd name="connsiteY3" fmla="*/ 7019 h 17019"/>
                <a:gd name="connsiteX0" fmla="*/ 0 w 13890"/>
                <a:gd name="connsiteY0" fmla="*/ 7019 h 15501"/>
                <a:gd name="connsiteX1" fmla="*/ 10056 w 13890"/>
                <a:gd name="connsiteY1" fmla="*/ 0 h 15501"/>
                <a:gd name="connsiteX2" fmla="*/ 13890 w 13890"/>
                <a:gd name="connsiteY2" fmla="*/ 15501 h 15501"/>
                <a:gd name="connsiteX3" fmla="*/ 0 w 13890"/>
                <a:gd name="connsiteY3" fmla="*/ 7019 h 15501"/>
                <a:gd name="connsiteX0" fmla="*/ 0 w 11079"/>
                <a:gd name="connsiteY0" fmla="*/ 21409 h 21409"/>
                <a:gd name="connsiteX1" fmla="*/ 7245 w 11079"/>
                <a:gd name="connsiteY1" fmla="*/ 0 h 21409"/>
                <a:gd name="connsiteX2" fmla="*/ 11079 w 11079"/>
                <a:gd name="connsiteY2" fmla="*/ 15501 h 21409"/>
                <a:gd name="connsiteX3" fmla="*/ 0 w 11079"/>
                <a:gd name="connsiteY3" fmla="*/ 21409 h 21409"/>
                <a:gd name="connsiteX0" fmla="*/ 0 w 7932"/>
                <a:gd name="connsiteY0" fmla="*/ 21409 h 21409"/>
                <a:gd name="connsiteX1" fmla="*/ 7245 w 7932"/>
                <a:gd name="connsiteY1" fmla="*/ 0 h 21409"/>
                <a:gd name="connsiteX2" fmla="*/ 7932 w 7932"/>
                <a:gd name="connsiteY2" fmla="*/ 21382 h 21409"/>
                <a:gd name="connsiteX3" fmla="*/ 0 w 7932"/>
                <a:gd name="connsiteY3" fmla="*/ 21409 h 21409"/>
                <a:gd name="connsiteX0" fmla="*/ 0 w 6544"/>
                <a:gd name="connsiteY0" fmla="*/ 10000 h 10000"/>
                <a:gd name="connsiteX1" fmla="*/ 5678 w 6544"/>
                <a:gd name="connsiteY1" fmla="*/ 0 h 10000"/>
                <a:gd name="connsiteX2" fmla="*/ 6544 w 6544"/>
                <a:gd name="connsiteY2" fmla="*/ 9987 h 10000"/>
                <a:gd name="connsiteX3" fmla="*/ 0 w 6544"/>
                <a:gd name="connsiteY3" fmla="*/ 10000 h 10000"/>
                <a:gd name="connsiteX0" fmla="*/ 0 w 10781"/>
                <a:gd name="connsiteY0" fmla="*/ 10000 h 10000"/>
                <a:gd name="connsiteX1" fmla="*/ 8677 w 10781"/>
                <a:gd name="connsiteY1" fmla="*/ 0 h 10000"/>
                <a:gd name="connsiteX2" fmla="*/ 10781 w 10781"/>
                <a:gd name="connsiteY2" fmla="*/ 9443 h 10000"/>
                <a:gd name="connsiteX3" fmla="*/ 0 w 10781"/>
                <a:gd name="connsiteY3" fmla="*/ 10000 h 10000"/>
                <a:gd name="connsiteX0" fmla="*/ 0 w 9973"/>
                <a:gd name="connsiteY0" fmla="*/ 10000 h 10000"/>
                <a:gd name="connsiteX1" fmla="*/ 8677 w 9973"/>
                <a:gd name="connsiteY1" fmla="*/ 0 h 10000"/>
                <a:gd name="connsiteX2" fmla="*/ 9973 w 9973"/>
                <a:gd name="connsiteY2" fmla="*/ 10000 h 10000"/>
                <a:gd name="connsiteX3" fmla="*/ 0 w 9973"/>
                <a:gd name="connsiteY3" fmla="*/ 10000 h 10000"/>
                <a:gd name="connsiteX0" fmla="*/ 0 w 18501"/>
                <a:gd name="connsiteY0" fmla="*/ 10912 h 10912"/>
                <a:gd name="connsiteX1" fmla="*/ 8700 w 18501"/>
                <a:gd name="connsiteY1" fmla="*/ 912 h 10912"/>
                <a:gd name="connsiteX2" fmla="*/ 18497 w 18501"/>
                <a:gd name="connsiteY2" fmla="*/ 1300 h 10912"/>
                <a:gd name="connsiteX3" fmla="*/ 10000 w 18501"/>
                <a:gd name="connsiteY3" fmla="*/ 10912 h 10912"/>
                <a:gd name="connsiteX4" fmla="*/ 0 w 18501"/>
                <a:gd name="connsiteY4" fmla="*/ 10912 h 10912"/>
                <a:gd name="connsiteX0" fmla="*/ 0 w 18501"/>
                <a:gd name="connsiteY0" fmla="*/ 10514 h 10514"/>
                <a:gd name="connsiteX1" fmla="*/ 8700 w 18501"/>
                <a:gd name="connsiteY1" fmla="*/ 514 h 10514"/>
                <a:gd name="connsiteX2" fmla="*/ 18497 w 18501"/>
                <a:gd name="connsiteY2" fmla="*/ 902 h 10514"/>
                <a:gd name="connsiteX3" fmla="*/ 10000 w 18501"/>
                <a:gd name="connsiteY3" fmla="*/ 10514 h 10514"/>
                <a:gd name="connsiteX4" fmla="*/ 0 w 18501"/>
                <a:gd name="connsiteY4" fmla="*/ 10514 h 10514"/>
                <a:gd name="connsiteX0" fmla="*/ 0 w 18501"/>
                <a:gd name="connsiteY0" fmla="*/ 10000 h 10000"/>
                <a:gd name="connsiteX1" fmla="*/ 8700 w 18501"/>
                <a:gd name="connsiteY1" fmla="*/ 0 h 10000"/>
                <a:gd name="connsiteX2" fmla="*/ 18497 w 18501"/>
                <a:gd name="connsiteY2" fmla="*/ 388 h 10000"/>
                <a:gd name="connsiteX3" fmla="*/ 10000 w 18501"/>
                <a:gd name="connsiteY3" fmla="*/ 10000 h 10000"/>
                <a:gd name="connsiteX4" fmla="*/ 0 w 18501"/>
                <a:gd name="connsiteY4" fmla="*/ 10000 h 10000"/>
                <a:gd name="connsiteX0" fmla="*/ 0 w 18504"/>
                <a:gd name="connsiteY0" fmla="*/ 10000 h 10000"/>
                <a:gd name="connsiteX1" fmla="*/ 8700 w 18504"/>
                <a:gd name="connsiteY1" fmla="*/ 0 h 10000"/>
                <a:gd name="connsiteX2" fmla="*/ 18497 w 18504"/>
                <a:gd name="connsiteY2" fmla="*/ 388 h 10000"/>
                <a:gd name="connsiteX3" fmla="*/ 10000 w 18504"/>
                <a:gd name="connsiteY3" fmla="*/ 10000 h 10000"/>
                <a:gd name="connsiteX4" fmla="*/ 0 w 18504"/>
                <a:gd name="connsiteY4" fmla="*/ 10000 h 10000"/>
                <a:gd name="connsiteX0" fmla="*/ 0 w 18497"/>
                <a:gd name="connsiteY0" fmla="*/ 10000 h 10000"/>
                <a:gd name="connsiteX1" fmla="*/ 8700 w 18497"/>
                <a:gd name="connsiteY1" fmla="*/ 0 h 10000"/>
                <a:gd name="connsiteX2" fmla="*/ 18497 w 18497"/>
                <a:gd name="connsiteY2" fmla="*/ 388 h 10000"/>
                <a:gd name="connsiteX3" fmla="*/ 10000 w 18497"/>
                <a:gd name="connsiteY3" fmla="*/ 10000 h 10000"/>
                <a:gd name="connsiteX4" fmla="*/ 0 w 18497"/>
                <a:gd name="connsiteY4" fmla="*/ 10000 h 10000"/>
                <a:gd name="connsiteX0" fmla="*/ 0 w 21658"/>
                <a:gd name="connsiteY0" fmla="*/ 10000 h 10000"/>
                <a:gd name="connsiteX1" fmla="*/ 8700 w 21658"/>
                <a:gd name="connsiteY1" fmla="*/ 0 h 10000"/>
                <a:gd name="connsiteX2" fmla="*/ 21658 w 21658"/>
                <a:gd name="connsiteY2" fmla="*/ 2477 h 10000"/>
                <a:gd name="connsiteX3" fmla="*/ 10000 w 21658"/>
                <a:gd name="connsiteY3" fmla="*/ 10000 h 10000"/>
                <a:gd name="connsiteX4" fmla="*/ 0 w 21658"/>
                <a:gd name="connsiteY4" fmla="*/ 10000 h 10000"/>
                <a:gd name="connsiteX0" fmla="*/ 0 w 21658"/>
                <a:gd name="connsiteY0" fmla="*/ 9949 h 9949"/>
                <a:gd name="connsiteX1" fmla="*/ 8646 w 21658"/>
                <a:gd name="connsiteY1" fmla="*/ 0 h 9949"/>
                <a:gd name="connsiteX2" fmla="*/ 21658 w 21658"/>
                <a:gd name="connsiteY2" fmla="*/ 2426 h 9949"/>
                <a:gd name="connsiteX3" fmla="*/ 10000 w 21658"/>
                <a:gd name="connsiteY3" fmla="*/ 9949 h 9949"/>
                <a:gd name="connsiteX4" fmla="*/ 0 w 21658"/>
                <a:gd name="connsiteY4" fmla="*/ 9949 h 9949"/>
                <a:gd name="connsiteX0" fmla="*/ 0 w 9867"/>
                <a:gd name="connsiteY0" fmla="*/ 10000 h 10000"/>
                <a:gd name="connsiteX1" fmla="*/ 3992 w 9867"/>
                <a:gd name="connsiteY1" fmla="*/ 0 h 10000"/>
                <a:gd name="connsiteX2" fmla="*/ 9867 w 9867"/>
                <a:gd name="connsiteY2" fmla="*/ 2553 h 10000"/>
                <a:gd name="connsiteX3" fmla="*/ 4617 w 9867"/>
                <a:gd name="connsiteY3" fmla="*/ 10000 h 10000"/>
                <a:gd name="connsiteX4" fmla="*/ 0 w 9867"/>
                <a:gd name="connsiteY4" fmla="*/ 10000 h 10000"/>
                <a:gd name="connsiteX0" fmla="*/ 0 w 10099"/>
                <a:gd name="connsiteY0" fmla="*/ 10000 h 10000"/>
                <a:gd name="connsiteX1" fmla="*/ 4046 w 10099"/>
                <a:gd name="connsiteY1" fmla="*/ 0 h 10000"/>
                <a:gd name="connsiteX2" fmla="*/ 10099 w 10099"/>
                <a:gd name="connsiteY2" fmla="*/ 2433 h 10000"/>
                <a:gd name="connsiteX3" fmla="*/ 4679 w 10099"/>
                <a:gd name="connsiteY3" fmla="*/ 10000 h 10000"/>
                <a:gd name="connsiteX4" fmla="*/ 0 w 10099"/>
                <a:gd name="connsiteY4" fmla="*/ 10000 h 10000"/>
                <a:gd name="connsiteX0" fmla="*/ 0 w 12097"/>
                <a:gd name="connsiteY0" fmla="*/ 15100 h 15100"/>
                <a:gd name="connsiteX1" fmla="*/ 6044 w 12097"/>
                <a:gd name="connsiteY1" fmla="*/ 0 h 15100"/>
                <a:gd name="connsiteX2" fmla="*/ 12097 w 12097"/>
                <a:gd name="connsiteY2" fmla="*/ 2433 h 15100"/>
                <a:gd name="connsiteX3" fmla="*/ 6677 w 12097"/>
                <a:gd name="connsiteY3" fmla="*/ 10000 h 15100"/>
                <a:gd name="connsiteX4" fmla="*/ 0 w 12097"/>
                <a:gd name="connsiteY4" fmla="*/ 15100 h 15100"/>
                <a:gd name="connsiteX0" fmla="*/ 0 w 12097"/>
                <a:gd name="connsiteY0" fmla="*/ 15100 h 15100"/>
                <a:gd name="connsiteX1" fmla="*/ 6044 w 12097"/>
                <a:gd name="connsiteY1" fmla="*/ 0 h 15100"/>
                <a:gd name="connsiteX2" fmla="*/ 12097 w 12097"/>
                <a:gd name="connsiteY2" fmla="*/ 2433 h 15100"/>
                <a:gd name="connsiteX3" fmla="*/ 4726 w 12097"/>
                <a:gd name="connsiteY3" fmla="*/ 14980 h 15100"/>
                <a:gd name="connsiteX4" fmla="*/ 0 w 12097"/>
                <a:gd name="connsiteY4" fmla="*/ 15100 h 15100"/>
                <a:gd name="connsiteX0" fmla="*/ 0 w 11930"/>
                <a:gd name="connsiteY0" fmla="*/ 14861 h 14980"/>
                <a:gd name="connsiteX1" fmla="*/ 5877 w 11930"/>
                <a:gd name="connsiteY1" fmla="*/ 0 h 14980"/>
                <a:gd name="connsiteX2" fmla="*/ 11930 w 11930"/>
                <a:gd name="connsiteY2" fmla="*/ 2433 h 14980"/>
                <a:gd name="connsiteX3" fmla="*/ 4559 w 11930"/>
                <a:gd name="connsiteY3" fmla="*/ 14980 h 14980"/>
                <a:gd name="connsiteX4" fmla="*/ 0 w 11930"/>
                <a:gd name="connsiteY4" fmla="*/ 14861 h 14980"/>
                <a:gd name="connsiteX0" fmla="*/ 0 w 11954"/>
                <a:gd name="connsiteY0" fmla="*/ 15029 h 15029"/>
                <a:gd name="connsiteX1" fmla="*/ 5901 w 11954"/>
                <a:gd name="connsiteY1" fmla="*/ 0 h 15029"/>
                <a:gd name="connsiteX2" fmla="*/ 11954 w 11954"/>
                <a:gd name="connsiteY2" fmla="*/ 2433 h 15029"/>
                <a:gd name="connsiteX3" fmla="*/ 4583 w 11954"/>
                <a:gd name="connsiteY3" fmla="*/ 14980 h 15029"/>
                <a:gd name="connsiteX4" fmla="*/ 0 w 11954"/>
                <a:gd name="connsiteY4" fmla="*/ 15029 h 15029"/>
                <a:gd name="connsiteX0" fmla="*/ 0 w 12121"/>
                <a:gd name="connsiteY0" fmla="*/ 14981 h 14981"/>
                <a:gd name="connsiteX1" fmla="*/ 6068 w 12121"/>
                <a:gd name="connsiteY1" fmla="*/ 0 h 14981"/>
                <a:gd name="connsiteX2" fmla="*/ 12121 w 12121"/>
                <a:gd name="connsiteY2" fmla="*/ 2433 h 14981"/>
                <a:gd name="connsiteX3" fmla="*/ 4750 w 12121"/>
                <a:gd name="connsiteY3" fmla="*/ 14980 h 14981"/>
                <a:gd name="connsiteX4" fmla="*/ 0 w 12121"/>
                <a:gd name="connsiteY4" fmla="*/ 14981 h 14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21" h="14981">
                  <a:moveTo>
                    <a:pt x="0" y="14981"/>
                  </a:moveTo>
                  <a:lnTo>
                    <a:pt x="6068" y="0"/>
                  </a:lnTo>
                  <a:lnTo>
                    <a:pt x="12121" y="2433"/>
                  </a:lnTo>
                  <a:lnTo>
                    <a:pt x="4750" y="14980"/>
                  </a:lnTo>
                  <a:lnTo>
                    <a:pt x="0" y="1498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20000"/>
                    <a:lumOff val="80000"/>
                  </a:schemeClr>
                </a:gs>
                <a:gs pos="80000">
                  <a:schemeClr val="bg2">
                    <a:lumMod val="40000"/>
                    <a:lumOff val="60000"/>
                  </a:schemeClr>
                </a:gs>
                <a:gs pos="100000">
                  <a:schemeClr val="bg2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  <p:sp>
          <p:nvSpPr>
            <p:cNvPr id="58" name="Flowchart: Merge 5"/>
            <p:cNvSpPr/>
            <p:nvPr userDrawn="1"/>
          </p:nvSpPr>
          <p:spPr>
            <a:xfrm>
              <a:off x="6373196" y="-1851"/>
              <a:ext cx="2767575" cy="170153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0056"/>
                <a:gd name="connsiteY0" fmla="*/ 7019 h 17019"/>
                <a:gd name="connsiteX1" fmla="*/ 10056 w 10056"/>
                <a:gd name="connsiteY1" fmla="*/ 0 h 17019"/>
                <a:gd name="connsiteX2" fmla="*/ 7247 w 10056"/>
                <a:gd name="connsiteY2" fmla="*/ 17019 h 17019"/>
                <a:gd name="connsiteX3" fmla="*/ 0 w 10056"/>
                <a:gd name="connsiteY3" fmla="*/ 7019 h 17019"/>
                <a:gd name="connsiteX0" fmla="*/ 0 w 13890"/>
                <a:gd name="connsiteY0" fmla="*/ 7019 h 15501"/>
                <a:gd name="connsiteX1" fmla="*/ 10056 w 13890"/>
                <a:gd name="connsiteY1" fmla="*/ 0 h 15501"/>
                <a:gd name="connsiteX2" fmla="*/ 13890 w 13890"/>
                <a:gd name="connsiteY2" fmla="*/ 15501 h 15501"/>
                <a:gd name="connsiteX3" fmla="*/ 0 w 13890"/>
                <a:gd name="connsiteY3" fmla="*/ 7019 h 15501"/>
                <a:gd name="connsiteX0" fmla="*/ 0 w 11079"/>
                <a:gd name="connsiteY0" fmla="*/ 21409 h 21409"/>
                <a:gd name="connsiteX1" fmla="*/ 7245 w 11079"/>
                <a:gd name="connsiteY1" fmla="*/ 0 h 21409"/>
                <a:gd name="connsiteX2" fmla="*/ 11079 w 11079"/>
                <a:gd name="connsiteY2" fmla="*/ 15501 h 21409"/>
                <a:gd name="connsiteX3" fmla="*/ 0 w 11079"/>
                <a:gd name="connsiteY3" fmla="*/ 21409 h 21409"/>
                <a:gd name="connsiteX0" fmla="*/ 0 w 7932"/>
                <a:gd name="connsiteY0" fmla="*/ 21409 h 21409"/>
                <a:gd name="connsiteX1" fmla="*/ 7245 w 7932"/>
                <a:gd name="connsiteY1" fmla="*/ 0 h 21409"/>
                <a:gd name="connsiteX2" fmla="*/ 7932 w 7932"/>
                <a:gd name="connsiteY2" fmla="*/ 21382 h 21409"/>
                <a:gd name="connsiteX3" fmla="*/ 0 w 7932"/>
                <a:gd name="connsiteY3" fmla="*/ 21409 h 21409"/>
                <a:gd name="connsiteX0" fmla="*/ 0 w 6544"/>
                <a:gd name="connsiteY0" fmla="*/ 10000 h 10000"/>
                <a:gd name="connsiteX1" fmla="*/ 5678 w 6544"/>
                <a:gd name="connsiteY1" fmla="*/ 0 h 10000"/>
                <a:gd name="connsiteX2" fmla="*/ 6544 w 6544"/>
                <a:gd name="connsiteY2" fmla="*/ 9987 h 10000"/>
                <a:gd name="connsiteX3" fmla="*/ 0 w 6544"/>
                <a:gd name="connsiteY3" fmla="*/ 10000 h 10000"/>
                <a:gd name="connsiteX0" fmla="*/ 0 w 10781"/>
                <a:gd name="connsiteY0" fmla="*/ 10000 h 10000"/>
                <a:gd name="connsiteX1" fmla="*/ 8677 w 10781"/>
                <a:gd name="connsiteY1" fmla="*/ 0 h 10000"/>
                <a:gd name="connsiteX2" fmla="*/ 10781 w 10781"/>
                <a:gd name="connsiteY2" fmla="*/ 9443 h 10000"/>
                <a:gd name="connsiteX3" fmla="*/ 0 w 10781"/>
                <a:gd name="connsiteY3" fmla="*/ 10000 h 10000"/>
                <a:gd name="connsiteX0" fmla="*/ 0 w 9973"/>
                <a:gd name="connsiteY0" fmla="*/ 10000 h 10000"/>
                <a:gd name="connsiteX1" fmla="*/ 8677 w 9973"/>
                <a:gd name="connsiteY1" fmla="*/ 0 h 10000"/>
                <a:gd name="connsiteX2" fmla="*/ 9973 w 9973"/>
                <a:gd name="connsiteY2" fmla="*/ 10000 h 10000"/>
                <a:gd name="connsiteX3" fmla="*/ 0 w 9973"/>
                <a:gd name="connsiteY3" fmla="*/ 10000 h 10000"/>
                <a:gd name="connsiteX0" fmla="*/ 0 w 21247"/>
                <a:gd name="connsiteY0" fmla="*/ 10658 h 10658"/>
                <a:gd name="connsiteX1" fmla="*/ 21236 w 21247"/>
                <a:gd name="connsiteY1" fmla="*/ 0 h 10658"/>
                <a:gd name="connsiteX2" fmla="*/ 10000 w 21247"/>
                <a:gd name="connsiteY2" fmla="*/ 10658 h 10658"/>
                <a:gd name="connsiteX3" fmla="*/ 0 w 21247"/>
                <a:gd name="connsiteY3" fmla="*/ 10658 h 10658"/>
                <a:gd name="connsiteX0" fmla="*/ 0 w 21236"/>
                <a:gd name="connsiteY0" fmla="*/ 10658 h 10658"/>
                <a:gd name="connsiteX1" fmla="*/ 21236 w 21236"/>
                <a:gd name="connsiteY1" fmla="*/ 0 h 10658"/>
                <a:gd name="connsiteX2" fmla="*/ 10000 w 21236"/>
                <a:gd name="connsiteY2" fmla="*/ 10658 h 10658"/>
                <a:gd name="connsiteX3" fmla="*/ 0 w 21236"/>
                <a:gd name="connsiteY3" fmla="*/ 10658 h 10658"/>
                <a:gd name="connsiteX0" fmla="*/ 0 w 21236"/>
                <a:gd name="connsiteY0" fmla="*/ 10658 h 10658"/>
                <a:gd name="connsiteX1" fmla="*/ 21236 w 21236"/>
                <a:gd name="connsiteY1" fmla="*/ 0 h 10658"/>
                <a:gd name="connsiteX2" fmla="*/ 10000 w 21236"/>
                <a:gd name="connsiteY2" fmla="*/ 10658 h 10658"/>
                <a:gd name="connsiteX3" fmla="*/ 0 w 21236"/>
                <a:gd name="connsiteY3" fmla="*/ 10658 h 10658"/>
                <a:gd name="connsiteX0" fmla="*/ 0 w 12591"/>
                <a:gd name="connsiteY0" fmla="*/ 1228 h 10658"/>
                <a:gd name="connsiteX1" fmla="*/ 12591 w 12591"/>
                <a:gd name="connsiteY1" fmla="*/ 0 h 10658"/>
                <a:gd name="connsiteX2" fmla="*/ 1355 w 12591"/>
                <a:gd name="connsiteY2" fmla="*/ 10658 h 10658"/>
                <a:gd name="connsiteX3" fmla="*/ 0 w 12591"/>
                <a:gd name="connsiteY3" fmla="*/ 1228 h 10658"/>
                <a:gd name="connsiteX0" fmla="*/ 0 w 12591"/>
                <a:gd name="connsiteY0" fmla="*/ 1228 h 3443"/>
                <a:gd name="connsiteX1" fmla="*/ 12591 w 12591"/>
                <a:gd name="connsiteY1" fmla="*/ 0 h 3443"/>
                <a:gd name="connsiteX2" fmla="*/ 4138 w 12591"/>
                <a:gd name="connsiteY2" fmla="*/ 3443 h 3443"/>
                <a:gd name="connsiteX3" fmla="*/ 0 w 12591"/>
                <a:gd name="connsiteY3" fmla="*/ 1228 h 3443"/>
                <a:gd name="connsiteX0" fmla="*/ 0 w 10238"/>
                <a:gd name="connsiteY0" fmla="*/ 3567 h 10662"/>
                <a:gd name="connsiteX1" fmla="*/ 10000 w 10238"/>
                <a:gd name="connsiteY1" fmla="*/ 0 h 10662"/>
                <a:gd name="connsiteX2" fmla="*/ 10238 w 10238"/>
                <a:gd name="connsiteY2" fmla="*/ 10662 h 10662"/>
                <a:gd name="connsiteX3" fmla="*/ 0 w 10238"/>
                <a:gd name="connsiteY3" fmla="*/ 3567 h 10662"/>
                <a:gd name="connsiteX0" fmla="*/ 0 w 10277"/>
                <a:gd name="connsiteY0" fmla="*/ 3677 h 10772"/>
                <a:gd name="connsiteX1" fmla="*/ 10257 w 10277"/>
                <a:gd name="connsiteY1" fmla="*/ 0 h 10772"/>
                <a:gd name="connsiteX2" fmla="*/ 10238 w 10277"/>
                <a:gd name="connsiteY2" fmla="*/ 10772 h 10772"/>
                <a:gd name="connsiteX3" fmla="*/ 0 w 10277"/>
                <a:gd name="connsiteY3" fmla="*/ 3677 h 10772"/>
                <a:gd name="connsiteX0" fmla="*/ 0 w 10257"/>
                <a:gd name="connsiteY0" fmla="*/ 3677 h 10772"/>
                <a:gd name="connsiteX1" fmla="*/ 10257 w 10257"/>
                <a:gd name="connsiteY1" fmla="*/ 0 h 10772"/>
                <a:gd name="connsiteX2" fmla="*/ 10238 w 10257"/>
                <a:gd name="connsiteY2" fmla="*/ 10772 h 10772"/>
                <a:gd name="connsiteX3" fmla="*/ 0 w 10257"/>
                <a:gd name="connsiteY3" fmla="*/ 3677 h 10772"/>
                <a:gd name="connsiteX0" fmla="*/ 0 w 10257"/>
                <a:gd name="connsiteY0" fmla="*/ 3677 h 10772"/>
                <a:gd name="connsiteX1" fmla="*/ 8511 w 10257"/>
                <a:gd name="connsiteY1" fmla="*/ 49 h 10772"/>
                <a:gd name="connsiteX2" fmla="*/ 10257 w 10257"/>
                <a:gd name="connsiteY2" fmla="*/ 0 h 10772"/>
                <a:gd name="connsiteX3" fmla="*/ 10238 w 10257"/>
                <a:gd name="connsiteY3" fmla="*/ 10772 h 10772"/>
                <a:gd name="connsiteX4" fmla="*/ 0 w 10257"/>
                <a:gd name="connsiteY4" fmla="*/ 3677 h 10772"/>
                <a:gd name="connsiteX0" fmla="*/ 0 w 10259"/>
                <a:gd name="connsiteY0" fmla="*/ 3677 h 10809"/>
                <a:gd name="connsiteX1" fmla="*/ 8511 w 10259"/>
                <a:gd name="connsiteY1" fmla="*/ 49 h 10809"/>
                <a:gd name="connsiteX2" fmla="*/ 10257 w 10259"/>
                <a:gd name="connsiteY2" fmla="*/ 0 h 10809"/>
                <a:gd name="connsiteX3" fmla="*/ 10259 w 10259"/>
                <a:gd name="connsiteY3" fmla="*/ 10809 h 10809"/>
                <a:gd name="connsiteX4" fmla="*/ 0 w 10259"/>
                <a:gd name="connsiteY4" fmla="*/ 3677 h 10809"/>
                <a:gd name="connsiteX0" fmla="*/ 0 w 10259"/>
                <a:gd name="connsiteY0" fmla="*/ 3677 h 10809"/>
                <a:gd name="connsiteX1" fmla="*/ 8511 w 10259"/>
                <a:gd name="connsiteY1" fmla="*/ 49 h 10809"/>
                <a:gd name="connsiteX2" fmla="*/ 10257 w 10259"/>
                <a:gd name="connsiteY2" fmla="*/ 0 h 10809"/>
                <a:gd name="connsiteX3" fmla="*/ 10259 w 10259"/>
                <a:gd name="connsiteY3" fmla="*/ 10809 h 10809"/>
                <a:gd name="connsiteX4" fmla="*/ 0 w 10259"/>
                <a:gd name="connsiteY4" fmla="*/ 3677 h 10809"/>
                <a:gd name="connsiteX0" fmla="*/ 0 w 10323"/>
                <a:gd name="connsiteY0" fmla="*/ 3714 h 10809"/>
                <a:gd name="connsiteX1" fmla="*/ 8575 w 10323"/>
                <a:gd name="connsiteY1" fmla="*/ 49 h 10809"/>
                <a:gd name="connsiteX2" fmla="*/ 10321 w 10323"/>
                <a:gd name="connsiteY2" fmla="*/ 0 h 10809"/>
                <a:gd name="connsiteX3" fmla="*/ 10323 w 10323"/>
                <a:gd name="connsiteY3" fmla="*/ 10809 h 10809"/>
                <a:gd name="connsiteX4" fmla="*/ 0 w 10323"/>
                <a:gd name="connsiteY4" fmla="*/ 3714 h 10809"/>
                <a:gd name="connsiteX0" fmla="*/ 0 w 10208"/>
                <a:gd name="connsiteY0" fmla="*/ 3714 h 10809"/>
                <a:gd name="connsiteX1" fmla="*/ 8460 w 10208"/>
                <a:gd name="connsiteY1" fmla="*/ 49 h 10809"/>
                <a:gd name="connsiteX2" fmla="*/ 10206 w 10208"/>
                <a:gd name="connsiteY2" fmla="*/ 0 h 10809"/>
                <a:gd name="connsiteX3" fmla="*/ 10208 w 10208"/>
                <a:gd name="connsiteY3" fmla="*/ 10809 h 10809"/>
                <a:gd name="connsiteX4" fmla="*/ 0 w 10208"/>
                <a:gd name="connsiteY4" fmla="*/ 3714 h 10809"/>
                <a:gd name="connsiteX0" fmla="*/ 0 w 10261"/>
                <a:gd name="connsiteY0" fmla="*/ 3759 h 10809"/>
                <a:gd name="connsiteX1" fmla="*/ 8513 w 10261"/>
                <a:gd name="connsiteY1" fmla="*/ 49 h 10809"/>
                <a:gd name="connsiteX2" fmla="*/ 10259 w 10261"/>
                <a:gd name="connsiteY2" fmla="*/ 0 h 10809"/>
                <a:gd name="connsiteX3" fmla="*/ 10261 w 10261"/>
                <a:gd name="connsiteY3" fmla="*/ 10809 h 10809"/>
                <a:gd name="connsiteX4" fmla="*/ 0 w 10261"/>
                <a:gd name="connsiteY4" fmla="*/ 3759 h 10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1" h="10809">
                  <a:moveTo>
                    <a:pt x="0" y="3759"/>
                  </a:moveTo>
                  <a:cubicBezTo>
                    <a:pt x="2015" y="3027"/>
                    <a:pt x="6498" y="781"/>
                    <a:pt x="8513" y="49"/>
                  </a:cubicBezTo>
                  <a:lnTo>
                    <a:pt x="10259" y="0"/>
                  </a:lnTo>
                  <a:cubicBezTo>
                    <a:pt x="10249" y="5386"/>
                    <a:pt x="10260" y="5404"/>
                    <a:pt x="10261" y="10809"/>
                  </a:cubicBezTo>
                  <a:lnTo>
                    <a:pt x="0" y="375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20000"/>
                    <a:lumOff val="80000"/>
                  </a:schemeClr>
                </a:gs>
                <a:gs pos="4000">
                  <a:schemeClr val="bg2">
                    <a:lumMod val="40000"/>
                    <a:lumOff val="60000"/>
                  </a:schemeClr>
                </a:gs>
                <a:gs pos="100000">
                  <a:schemeClr val="bg2">
                    <a:lumMod val="20000"/>
                    <a:lumOff val="8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da-DK" smtClean="0"/>
              <a:t>MSEsG 4 JULY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smtClean="0"/>
              <a:t>First Interim Report - Legal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59EDCC4F-61B3-445B-AC6F-14CA4635A88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6"/>
            <a:ext cx="0" cy="221581"/>
          </a:xfrm>
          <a:prstGeom prst="line">
            <a:avLst/>
          </a:prstGeom>
          <a:ln w="3175">
            <a:solidFill>
              <a:schemeClr val="tx1">
                <a:lumMod val="90000"/>
                <a:lumOff val="1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419102" y="1459212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00:00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1529072" y="1460740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00:00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419102" y="1798764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00:00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9" hasCustomPrompt="1"/>
          </p:nvPr>
        </p:nvSpPr>
        <p:spPr>
          <a:xfrm>
            <a:off x="1529072" y="1800292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00:00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419102" y="2135260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00:00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31" hasCustomPrompt="1"/>
          </p:nvPr>
        </p:nvSpPr>
        <p:spPr>
          <a:xfrm>
            <a:off x="1529072" y="2136788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00:00</a:t>
            </a: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419102" y="2477543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00:00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33" hasCustomPrompt="1"/>
          </p:nvPr>
        </p:nvSpPr>
        <p:spPr>
          <a:xfrm>
            <a:off x="1529072" y="2479071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00:00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419102" y="2811308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00:00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35" hasCustomPrompt="1"/>
          </p:nvPr>
        </p:nvSpPr>
        <p:spPr>
          <a:xfrm>
            <a:off x="1529072" y="2812836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00:00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36" hasCustomPrompt="1"/>
          </p:nvPr>
        </p:nvSpPr>
        <p:spPr>
          <a:xfrm>
            <a:off x="419102" y="3150860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00:00</a:t>
            </a:r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37" hasCustomPrompt="1"/>
          </p:nvPr>
        </p:nvSpPr>
        <p:spPr>
          <a:xfrm>
            <a:off x="1529072" y="3152388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00:00</a:t>
            </a:r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38" hasCustomPrompt="1"/>
          </p:nvPr>
        </p:nvSpPr>
        <p:spPr>
          <a:xfrm>
            <a:off x="419102" y="3487355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00:00</a:t>
            </a: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39" hasCustomPrompt="1"/>
          </p:nvPr>
        </p:nvSpPr>
        <p:spPr>
          <a:xfrm>
            <a:off x="1529072" y="3488882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00:00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40" hasCustomPrompt="1"/>
          </p:nvPr>
        </p:nvSpPr>
        <p:spPr>
          <a:xfrm>
            <a:off x="1163869" y="1461301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-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41" hasCustomPrompt="1"/>
          </p:nvPr>
        </p:nvSpPr>
        <p:spPr>
          <a:xfrm>
            <a:off x="1163869" y="1798766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-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42" hasCustomPrompt="1"/>
          </p:nvPr>
        </p:nvSpPr>
        <p:spPr>
          <a:xfrm>
            <a:off x="1163869" y="2138877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-</a:t>
            </a:r>
          </a:p>
        </p:txBody>
      </p:sp>
      <p:sp>
        <p:nvSpPr>
          <p:cNvPr id="33" name="Text Placeholder 9"/>
          <p:cNvSpPr>
            <a:spLocks noGrp="1"/>
          </p:cNvSpPr>
          <p:nvPr>
            <p:ph type="body" sz="quarter" idx="43" hasCustomPrompt="1"/>
          </p:nvPr>
        </p:nvSpPr>
        <p:spPr>
          <a:xfrm>
            <a:off x="1163869" y="2493294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-</a:t>
            </a:r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44" hasCustomPrompt="1"/>
          </p:nvPr>
        </p:nvSpPr>
        <p:spPr>
          <a:xfrm>
            <a:off x="1163869" y="2817013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-</a:t>
            </a:r>
          </a:p>
        </p:txBody>
      </p:sp>
      <p:sp>
        <p:nvSpPr>
          <p:cNvPr id="35" name="Text Placeholder 9"/>
          <p:cNvSpPr>
            <a:spLocks noGrp="1"/>
          </p:cNvSpPr>
          <p:nvPr>
            <p:ph type="body" sz="quarter" idx="45" hasCustomPrompt="1"/>
          </p:nvPr>
        </p:nvSpPr>
        <p:spPr>
          <a:xfrm>
            <a:off x="1163869" y="3152949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-</a:t>
            </a:r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46" hasCustomPrompt="1"/>
          </p:nvPr>
        </p:nvSpPr>
        <p:spPr>
          <a:xfrm>
            <a:off x="1163869" y="3487356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-</a:t>
            </a:r>
          </a:p>
        </p:txBody>
      </p:sp>
      <p:sp>
        <p:nvSpPr>
          <p:cNvPr id="37" name="Text Placeholder 9"/>
          <p:cNvSpPr>
            <a:spLocks noGrp="1"/>
          </p:cNvSpPr>
          <p:nvPr>
            <p:ph type="body" sz="quarter" idx="49" hasCustomPrompt="1"/>
          </p:nvPr>
        </p:nvSpPr>
        <p:spPr>
          <a:xfrm>
            <a:off x="423440" y="3826477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00:00</a:t>
            </a:r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50" hasCustomPrompt="1"/>
          </p:nvPr>
        </p:nvSpPr>
        <p:spPr>
          <a:xfrm>
            <a:off x="1533411" y="3828005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00:00</a:t>
            </a:r>
          </a:p>
        </p:txBody>
      </p:sp>
      <p:sp>
        <p:nvSpPr>
          <p:cNvPr id="39" name="Text Placeholder 9"/>
          <p:cNvSpPr>
            <a:spLocks noGrp="1"/>
          </p:cNvSpPr>
          <p:nvPr>
            <p:ph type="body" sz="quarter" idx="51" hasCustomPrompt="1"/>
          </p:nvPr>
        </p:nvSpPr>
        <p:spPr>
          <a:xfrm>
            <a:off x="1168207" y="3826479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-</a:t>
            </a:r>
          </a:p>
        </p:txBody>
      </p:sp>
      <p:sp>
        <p:nvSpPr>
          <p:cNvPr id="49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2424896" y="1460740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2425616" y="1798764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1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2425616" y="2136788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2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2425616" y="2474812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3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2424896" y="2812836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2424896" y="3150860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5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2423449" y="3488882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52" hasCustomPrompt="1"/>
          </p:nvPr>
        </p:nvSpPr>
        <p:spPr>
          <a:xfrm>
            <a:off x="2425616" y="3826477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9" name="TextBox 58"/>
          <p:cNvSpPr txBox="1"/>
          <p:nvPr userDrawn="1"/>
        </p:nvSpPr>
        <p:spPr>
          <a:xfrm>
            <a:off x="438810" y="610362"/>
            <a:ext cx="5410921" cy="33342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ts val="2600"/>
              </a:lnSpc>
            </a:pPr>
            <a:r>
              <a:rPr lang="da-DK" sz="2400" dirty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Agenda</a:t>
            </a:r>
            <a:r>
              <a:rPr lang="da-DK" dirty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60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19820" y="408352"/>
            <a:ext cx="5408754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856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Data"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 userDrawn="1"/>
        </p:nvGrpSpPr>
        <p:grpSpPr>
          <a:xfrm>
            <a:off x="5386213" y="-1695"/>
            <a:ext cx="3757788" cy="5144464"/>
            <a:chOff x="5379954" y="-1697"/>
            <a:chExt cx="3757788" cy="5144464"/>
          </a:xfrm>
        </p:grpSpPr>
        <p:sp>
          <p:nvSpPr>
            <p:cNvPr id="33" name="Flowchart: Merge 5"/>
            <p:cNvSpPr/>
            <p:nvPr userDrawn="1"/>
          </p:nvSpPr>
          <p:spPr>
            <a:xfrm>
              <a:off x="6521680" y="2896850"/>
              <a:ext cx="2616062" cy="70302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4368"/>
                <a:gd name="connsiteY0" fmla="*/ 0 h 12397"/>
                <a:gd name="connsiteX1" fmla="*/ 4368 w 4368"/>
                <a:gd name="connsiteY1" fmla="*/ 4447 h 12397"/>
                <a:gd name="connsiteX2" fmla="*/ 204 w 4368"/>
                <a:gd name="connsiteY2" fmla="*/ 12397 h 12397"/>
                <a:gd name="connsiteX3" fmla="*/ 0 w 4368"/>
                <a:gd name="connsiteY3" fmla="*/ 0 h 12397"/>
                <a:gd name="connsiteX0" fmla="*/ 0 w 9029"/>
                <a:gd name="connsiteY0" fmla="*/ 0 h 10000"/>
                <a:gd name="connsiteX1" fmla="*/ 9029 w 9029"/>
                <a:gd name="connsiteY1" fmla="*/ 526 h 10000"/>
                <a:gd name="connsiteX2" fmla="*/ 467 w 9029"/>
                <a:gd name="connsiteY2" fmla="*/ 10000 h 10000"/>
                <a:gd name="connsiteX3" fmla="*/ 0 w 9029"/>
                <a:gd name="connsiteY3" fmla="*/ 0 h 10000"/>
                <a:gd name="connsiteX0" fmla="*/ 0 w 11571"/>
                <a:gd name="connsiteY0" fmla="*/ 0 h 8527"/>
                <a:gd name="connsiteX1" fmla="*/ 10000 w 11571"/>
                <a:gd name="connsiteY1" fmla="*/ 526 h 8527"/>
                <a:gd name="connsiteX2" fmla="*/ 11571 w 11571"/>
                <a:gd name="connsiteY2" fmla="*/ 8527 h 8527"/>
                <a:gd name="connsiteX3" fmla="*/ 0 w 11571"/>
                <a:gd name="connsiteY3" fmla="*/ 0 h 8527"/>
                <a:gd name="connsiteX0" fmla="*/ 0 w 10000"/>
                <a:gd name="connsiteY0" fmla="*/ 0 h 10000"/>
                <a:gd name="connsiteX1" fmla="*/ 8642 w 10000"/>
                <a:gd name="connsiteY1" fmla="*/ 617 h 10000"/>
                <a:gd name="connsiteX2" fmla="*/ 10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8642 w 10000"/>
                <a:gd name="connsiteY1" fmla="*/ 617 h 10000"/>
                <a:gd name="connsiteX2" fmla="*/ 10000 w 10000"/>
                <a:gd name="connsiteY2" fmla="*/ 10000 h 10000"/>
                <a:gd name="connsiteX3" fmla="*/ 0 w 10000"/>
                <a:gd name="connsiteY3" fmla="*/ 0 h 10000"/>
                <a:gd name="connsiteX0" fmla="*/ 0 w 10258"/>
                <a:gd name="connsiteY0" fmla="*/ 0 h 10216"/>
                <a:gd name="connsiteX1" fmla="*/ 8900 w 10258"/>
                <a:gd name="connsiteY1" fmla="*/ 833 h 10216"/>
                <a:gd name="connsiteX2" fmla="*/ 10258 w 10258"/>
                <a:gd name="connsiteY2" fmla="*/ 10216 h 10216"/>
                <a:gd name="connsiteX3" fmla="*/ 0 w 10258"/>
                <a:gd name="connsiteY3" fmla="*/ 0 h 10216"/>
                <a:gd name="connsiteX0" fmla="*/ 0 w 9845"/>
                <a:gd name="connsiteY0" fmla="*/ 0 h 9892"/>
                <a:gd name="connsiteX1" fmla="*/ 8900 w 9845"/>
                <a:gd name="connsiteY1" fmla="*/ 833 h 9892"/>
                <a:gd name="connsiteX2" fmla="*/ 9845 w 9845"/>
                <a:gd name="connsiteY2" fmla="*/ 9892 h 9892"/>
                <a:gd name="connsiteX3" fmla="*/ 0 w 9845"/>
                <a:gd name="connsiteY3" fmla="*/ 0 h 9892"/>
                <a:gd name="connsiteX0" fmla="*/ 0 w 13079"/>
                <a:gd name="connsiteY0" fmla="*/ 0 h 10000"/>
                <a:gd name="connsiteX1" fmla="*/ 13079 w 13079"/>
                <a:gd name="connsiteY1" fmla="*/ 6926 h 10000"/>
                <a:gd name="connsiteX2" fmla="*/ 10000 w 13079"/>
                <a:gd name="connsiteY2" fmla="*/ 10000 h 10000"/>
                <a:gd name="connsiteX3" fmla="*/ 0 w 13079"/>
                <a:gd name="connsiteY3" fmla="*/ 0 h 10000"/>
                <a:gd name="connsiteX0" fmla="*/ 0 w 10247"/>
                <a:gd name="connsiteY0" fmla="*/ 0 h 10000"/>
                <a:gd name="connsiteX1" fmla="*/ 10247 w 10247"/>
                <a:gd name="connsiteY1" fmla="*/ 2724 h 10000"/>
                <a:gd name="connsiteX2" fmla="*/ 10000 w 10247"/>
                <a:gd name="connsiteY2" fmla="*/ 10000 h 10000"/>
                <a:gd name="connsiteX3" fmla="*/ 0 w 10247"/>
                <a:gd name="connsiteY3" fmla="*/ 0 h 10000"/>
                <a:gd name="connsiteX0" fmla="*/ 0 w 14758"/>
                <a:gd name="connsiteY0" fmla="*/ 0 h 10000"/>
                <a:gd name="connsiteX1" fmla="*/ 14758 w 14758"/>
                <a:gd name="connsiteY1" fmla="*/ 4170 h 10000"/>
                <a:gd name="connsiteX2" fmla="*/ 10000 w 14758"/>
                <a:gd name="connsiteY2" fmla="*/ 10000 h 10000"/>
                <a:gd name="connsiteX3" fmla="*/ 0 w 14758"/>
                <a:gd name="connsiteY3" fmla="*/ 0 h 10000"/>
                <a:gd name="connsiteX0" fmla="*/ 0 w 14758"/>
                <a:gd name="connsiteY0" fmla="*/ 0 h 10000"/>
                <a:gd name="connsiteX1" fmla="*/ 14758 w 14758"/>
                <a:gd name="connsiteY1" fmla="*/ 4170 h 10000"/>
                <a:gd name="connsiteX2" fmla="*/ 10000 w 14758"/>
                <a:gd name="connsiteY2" fmla="*/ 10000 h 10000"/>
                <a:gd name="connsiteX3" fmla="*/ 0 w 14758"/>
                <a:gd name="connsiteY3" fmla="*/ 0 h 10000"/>
                <a:gd name="connsiteX0" fmla="*/ 0 w 14758"/>
                <a:gd name="connsiteY0" fmla="*/ 0 h 10000"/>
                <a:gd name="connsiteX1" fmla="*/ 14758 w 14758"/>
                <a:gd name="connsiteY1" fmla="*/ 4170 h 10000"/>
                <a:gd name="connsiteX2" fmla="*/ 10000 w 14758"/>
                <a:gd name="connsiteY2" fmla="*/ 10000 h 10000"/>
                <a:gd name="connsiteX3" fmla="*/ 0 w 14758"/>
                <a:gd name="connsiteY3" fmla="*/ 0 h 10000"/>
                <a:gd name="connsiteX0" fmla="*/ 0 w 19793"/>
                <a:gd name="connsiteY0" fmla="*/ 2924 h 5830"/>
                <a:gd name="connsiteX1" fmla="*/ 19793 w 19793"/>
                <a:gd name="connsiteY1" fmla="*/ 0 h 5830"/>
                <a:gd name="connsiteX2" fmla="*/ 15035 w 19793"/>
                <a:gd name="connsiteY2" fmla="*/ 5830 h 5830"/>
                <a:gd name="connsiteX3" fmla="*/ 0 w 19793"/>
                <a:gd name="connsiteY3" fmla="*/ 2924 h 5830"/>
                <a:gd name="connsiteX0" fmla="*/ 0 w 10000"/>
                <a:gd name="connsiteY0" fmla="*/ 5015 h 9532"/>
                <a:gd name="connsiteX1" fmla="*/ 10000 w 10000"/>
                <a:gd name="connsiteY1" fmla="*/ 0 h 9532"/>
                <a:gd name="connsiteX2" fmla="*/ 5688 w 10000"/>
                <a:gd name="connsiteY2" fmla="*/ 9532 h 9532"/>
                <a:gd name="connsiteX3" fmla="*/ 0 w 10000"/>
                <a:gd name="connsiteY3" fmla="*/ 5015 h 9532"/>
                <a:gd name="connsiteX0" fmla="*/ 0 w 10053"/>
                <a:gd name="connsiteY0" fmla="*/ 5212 h 9951"/>
                <a:gd name="connsiteX1" fmla="*/ 10053 w 10053"/>
                <a:gd name="connsiteY1" fmla="*/ 0 h 9951"/>
                <a:gd name="connsiteX2" fmla="*/ 5688 w 10053"/>
                <a:gd name="connsiteY2" fmla="*/ 9951 h 9951"/>
                <a:gd name="connsiteX3" fmla="*/ 0 w 10053"/>
                <a:gd name="connsiteY3" fmla="*/ 5212 h 9951"/>
                <a:gd name="connsiteX0" fmla="*/ 1379 w 11379"/>
                <a:gd name="connsiteY0" fmla="*/ 5238 h 10194"/>
                <a:gd name="connsiteX1" fmla="*/ 11379 w 11379"/>
                <a:gd name="connsiteY1" fmla="*/ 0 h 10194"/>
                <a:gd name="connsiteX2" fmla="*/ 7037 w 11379"/>
                <a:gd name="connsiteY2" fmla="*/ 10000 h 10194"/>
                <a:gd name="connsiteX3" fmla="*/ 0 w 11379"/>
                <a:gd name="connsiteY3" fmla="*/ 9958 h 10194"/>
                <a:gd name="connsiteX4" fmla="*/ 1379 w 11379"/>
                <a:gd name="connsiteY4" fmla="*/ 5238 h 10194"/>
                <a:gd name="connsiteX0" fmla="*/ 1379 w 11379"/>
                <a:gd name="connsiteY0" fmla="*/ 5238 h 10000"/>
                <a:gd name="connsiteX1" fmla="*/ 11379 w 11379"/>
                <a:gd name="connsiteY1" fmla="*/ 0 h 10000"/>
                <a:gd name="connsiteX2" fmla="*/ 7037 w 11379"/>
                <a:gd name="connsiteY2" fmla="*/ 10000 h 10000"/>
                <a:gd name="connsiteX3" fmla="*/ 0 w 11379"/>
                <a:gd name="connsiteY3" fmla="*/ 9958 h 10000"/>
                <a:gd name="connsiteX4" fmla="*/ 1379 w 11379"/>
                <a:gd name="connsiteY4" fmla="*/ 5238 h 10000"/>
                <a:gd name="connsiteX0" fmla="*/ 1379 w 11379"/>
                <a:gd name="connsiteY0" fmla="*/ 5238 h 10000"/>
                <a:gd name="connsiteX1" fmla="*/ 11379 w 11379"/>
                <a:gd name="connsiteY1" fmla="*/ 0 h 10000"/>
                <a:gd name="connsiteX2" fmla="*/ 7037 w 11379"/>
                <a:gd name="connsiteY2" fmla="*/ 10000 h 10000"/>
                <a:gd name="connsiteX3" fmla="*/ 0 w 11379"/>
                <a:gd name="connsiteY3" fmla="*/ 9958 h 10000"/>
                <a:gd name="connsiteX4" fmla="*/ 1379 w 11379"/>
                <a:gd name="connsiteY4" fmla="*/ 5238 h 10000"/>
                <a:gd name="connsiteX0" fmla="*/ 0 w 13506"/>
                <a:gd name="connsiteY0" fmla="*/ 7014 h 10000"/>
                <a:gd name="connsiteX1" fmla="*/ 13506 w 13506"/>
                <a:gd name="connsiteY1" fmla="*/ 0 h 10000"/>
                <a:gd name="connsiteX2" fmla="*/ 9164 w 13506"/>
                <a:gd name="connsiteY2" fmla="*/ 10000 h 10000"/>
                <a:gd name="connsiteX3" fmla="*/ 2127 w 13506"/>
                <a:gd name="connsiteY3" fmla="*/ 9958 h 10000"/>
                <a:gd name="connsiteX4" fmla="*/ 0 w 13506"/>
                <a:gd name="connsiteY4" fmla="*/ 7014 h 10000"/>
                <a:gd name="connsiteX0" fmla="*/ 0 w 15404"/>
                <a:gd name="connsiteY0" fmla="*/ 4843 h 7829"/>
                <a:gd name="connsiteX1" fmla="*/ 15404 w 15404"/>
                <a:gd name="connsiteY1" fmla="*/ 0 h 7829"/>
                <a:gd name="connsiteX2" fmla="*/ 9164 w 15404"/>
                <a:gd name="connsiteY2" fmla="*/ 7829 h 7829"/>
                <a:gd name="connsiteX3" fmla="*/ 2127 w 15404"/>
                <a:gd name="connsiteY3" fmla="*/ 7787 h 7829"/>
                <a:gd name="connsiteX4" fmla="*/ 0 w 15404"/>
                <a:gd name="connsiteY4" fmla="*/ 4843 h 7829"/>
                <a:gd name="connsiteX0" fmla="*/ 1511 w 8619"/>
                <a:gd name="connsiteY0" fmla="*/ 0 h 13834"/>
                <a:gd name="connsiteX1" fmla="*/ 8619 w 8619"/>
                <a:gd name="connsiteY1" fmla="*/ 3834 h 13834"/>
                <a:gd name="connsiteX2" fmla="*/ 4568 w 8619"/>
                <a:gd name="connsiteY2" fmla="*/ 13834 h 13834"/>
                <a:gd name="connsiteX3" fmla="*/ 0 w 8619"/>
                <a:gd name="connsiteY3" fmla="*/ 13780 h 13834"/>
                <a:gd name="connsiteX4" fmla="*/ 1511 w 8619"/>
                <a:gd name="connsiteY4" fmla="*/ 0 h 13834"/>
                <a:gd name="connsiteX0" fmla="*/ 1753 w 10000"/>
                <a:gd name="connsiteY0" fmla="*/ 0 h 26217"/>
                <a:gd name="connsiteX1" fmla="*/ 10000 w 10000"/>
                <a:gd name="connsiteY1" fmla="*/ 2771 h 26217"/>
                <a:gd name="connsiteX2" fmla="*/ 4704 w 10000"/>
                <a:gd name="connsiteY2" fmla="*/ 26217 h 26217"/>
                <a:gd name="connsiteX3" fmla="*/ 0 w 10000"/>
                <a:gd name="connsiteY3" fmla="*/ 9961 h 26217"/>
                <a:gd name="connsiteX4" fmla="*/ 1753 w 10000"/>
                <a:gd name="connsiteY4" fmla="*/ 0 h 26217"/>
                <a:gd name="connsiteX0" fmla="*/ 0 w 8247"/>
                <a:gd name="connsiteY0" fmla="*/ 0 h 26269"/>
                <a:gd name="connsiteX1" fmla="*/ 8247 w 8247"/>
                <a:gd name="connsiteY1" fmla="*/ 2771 h 26269"/>
                <a:gd name="connsiteX2" fmla="*/ 2951 w 8247"/>
                <a:gd name="connsiteY2" fmla="*/ 26217 h 26269"/>
                <a:gd name="connsiteX3" fmla="*/ 987 w 8247"/>
                <a:gd name="connsiteY3" fmla="*/ 26269 h 26269"/>
                <a:gd name="connsiteX4" fmla="*/ 0 w 8247"/>
                <a:gd name="connsiteY4" fmla="*/ 0 h 26269"/>
                <a:gd name="connsiteX0" fmla="*/ 0 w 11372"/>
                <a:gd name="connsiteY0" fmla="*/ 0 h 10139"/>
                <a:gd name="connsiteX1" fmla="*/ 11372 w 11372"/>
                <a:gd name="connsiteY1" fmla="*/ 1194 h 10139"/>
                <a:gd name="connsiteX2" fmla="*/ 4950 w 11372"/>
                <a:gd name="connsiteY2" fmla="*/ 10119 h 10139"/>
                <a:gd name="connsiteX3" fmla="*/ 2569 w 11372"/>
                <a:gd name="connsiteY3" fmla="*/ 10139 h 10139"/>
                <a:gd name="connsiteX4" fmla="*/ 0 w 11372"/>
                <a:gd name="connsiteY4" fmla="*/ 0 h 10139"/>
                <a:gd name="connsiteX0" fmla="*/ 0 w 7640"/>
                <a:gd name="connsiteY0" fmla="*/ 0 h 10139"/>
                <a:gd name="connsiteX1" fmla="*/ 7640 w 7640"/>
                <a:gd name="connsiteY1" fmla="*/ 795 h 10139"/>
                <a:gd name="connsiteX2" fmla="*/ 4950 w 7640"/>
                <a:gd name="connsiteY2" fmla="*/ 10119 h 10139"/>
                <a:gd name="connsiteX3" fmla="*/ 2569 w 7640"/>
                <a:gd name="connsiteY3" fmla="*/ 10139 h 10139"/>
                <a:gd name="connsiteX4" fmla="*/ 0 w 7640"/>
                <a:gd name="connsiteY4" fmla="*/ 0 h 10139"/>
                <a:gd name="connsiteX0" fmla="*/ 0 w 15578"/>
                <a:gd name="connsiteY0" fmla="*/ 0 h 10000"/>
                <a:gd name="connsiteX1" fmla="*/ 15578 w 15578"/>
                <a:gd name="connsiteY1" fmla="*/ 1280 h 10000"/>
                <a:gd name="connsiteX2" fmla="*/ 6479 w 15578"/>
                <a:gd name="connsiteY2" fmla="*/ 9980 h 10000"/>
                <a:gd name="connsiteX3" fmla="*/ 3363 w 15578"/>
                <a:gd name="connsiteY3" fmla="*/ 10000 h 10000"/>
                <a:gd name="connsiteX4" fmla="*/ 0 w 15578"/>
                <a:gd name="connsiteY4" fmla="*/ 0 h 10000"/>
                <a:gd name="connsiteX0" fmla="*/ 292 w 12215"/>
                <a:gd name="connsiteY0" fmla="*/ 0 h 9692"/>
                <a:gd name="connsiteX1" fmla="*/ 12215 w 12215"/>
                <a:gd name="connsiteY1" fmla="*/ 972 h 9692"/>
                <a:gd name="connsiteX2" fmla="*/ 3116 w 12215"/>
                <a:gd name="connsiteY2" fmla="*/ 9672 h 9692"/>
                <a:gd name="connsiteX3" fmla="*/ 0 w 12215"/>
                <a:gd name="connsiteY3" fmla="*/ 9692 h 9692"/>
                <a:gd name="connsiteX4" fmla="*/ 292 w 12215"/>
                <a:gd name="connsiteY4" fmla="*/ 0 h 9692"/>
                <a:gd name="connsiteX0" fmla="*/ 239 w 13508"/>
                <a:gd name="connsiteY0" fmla="*/ 0 h 10000"/>
                <a:gd name="connsiteX1" fmla="*/ 13508 w 13508"/>
                <a:gd name="connsiteY1" fmla="*/ 1374 h 10000"/>
                <a:gd name="connsiteX2" fmla="*/ 2551 w 13508"/>
                <a:gd name="connsiteY2" fmla="*/ 9979 h 10000"/>
                <a:gd name="connsiteX3" fmla="*/ 0 w 13508"/>
                <a:gd name="connsiteY3" fmla="*/ 10000 h 10000"/>
                <a:gd name="connsiteX4" fmla="*/ 239 w 13508"/>
                <a:gd name="connsiteY4" fmla="*/ 0 h 10000"/>
                <a:gd name="connsiteX0" fmla="*/ 239 w 13508"/>
                <a:gd name="connsiteY0" fmla="*/ 0 h 10000"/>
                <a:gd name="connsiteX1" fmla="*/ 13508 w 13508"/>
                <a:gd name="connsiteY1" fmla="*/ 1374 h 10000"/>
                <a:gd name="connsiteX2" fmla="*/ 6782 w 13508"/>
                <a:gd name="connsiteY2" fmla="*/ 9997 h 10000"/>
                <a:gd name="connsiteX3" fmla="*/ 0 w 13508"/>
                <a:gd name="connsiteY3" fmla="*/ 10000 h 10000"/>
                <a:gd name="connsiteX4" fmla="*/ 239 w 13508"/>
                <a:gd name="connsiteY4" fmla="*/ 0 h 10000"/>
                <a:gd name="connsiteX0" fmla="*/ 2 w 13271"/>
                <a:gd name="connsiteY0" fmla="*/ 0 h 10018"/>
                <a:gd name="connsiteX1" fmla="*/ 13271 w 13271"/>
                <a:gd name="connsiteY1" fmla="*/ 1374 h 10018"/>
                <a:gd name="connsiteX2" fmla="*/ 6545 w 13271"/>
                <a:gd name="connsiteY2" fmla="*/ 9997 h 10018"/>
                <a:gd name="connsiteX3" fmla="*/ 3529 w 13271"/>
                <a:gd name="connsiteY3" fmla="*/ 10018 h 10018"/>
                <a:gd name="connsiteX4" fmla="*/ 2 w 13271"/>
                <a:gd name="connsiteY4" fmla="*/ 0 h 10018"/>
                <a:gd name="connsiteX0" fmla="*/ 2 w 13271"/>
                <a:gd name="connsiteY0" fmla="*/ 0 h 10018"/>
                <a:gd name="connsiteX1" fmla="*/ 13271 w 13271"/>
                <a:gd name="connsiteY1" fmla="*/ 1374 h 10018"/>
                <a:gd name="connsiteX2" fmla="*/ 6545 w 13271"/>
                <a:gd name="connsiteY2" fmla="*/ 9997 h 10018"/>
                <a:gd name="connsiteX3" fmla="*/ 3529 w 13271"/>
                <a:gd name="connsiteY3" fmla="*/ 10018 h 10018"/>
                <a:gd name="connsiteX4" fmla="*/ 2 w 13271"/>
                <a:gd name="connsiteY4" fmla="*/ 0 h 10018"/>
                <a:gd name="connsiteX0" fmla="*/ 0 w 13269"/>
                <a:gd name="connsiteY0" fmla="*/ 0 h 10018"/>
                <a:gd name="connsiteX1" fmla="*/ 13269 w 13269"/>
                <a:gd name="connsiteY1" fmla="*/ 1374 h 10018"/>
                <a:gd name="connsiteX2" fmla="*/ 6543 w 13269"/>
                <a:gd name="connsiteY2" fmla="*/ 9997 h 10018"/>
                <a:gd name="connsiteX3" fmla="*/ 3527 w 13269"/>
                <a:gd name="connsiteY3" fmla="*/ 10018 h 10018"/>
                <a:gd name="connsiteX4" fmla="*/ 0 w 13269"/>
                <a:gd name="connsiteY4" fmla="*/ 0 h 10018"/>
                <a:gd name="connsiteX0" fmla="*/ 3180 w 9742"/>
                <a:gd name="connsiteY0" fmla="*/ 0 h 9312"/>
                <a:gd name="connsiteX1" fmla="*/ 9742 w 9742"/>
                <a:gd name="connsiteY1" fmla="*/ 668 h 9312"/>
                <a:gd name="connsiteX2" fmla="*/ 3016 w 9742"/>
                <a:gd name="connsiteY2" fmla="*/ 9291 h 9312"/>
                <a:gd name="connsiteX3" fmla="*/ 0 w 9742"/>
                <a:gd name="connsiteY3" fmla="*/ 9312 h 9312"/>
                <a:gd name="connsiteX4" fmla="*/ 3180 w 9742"/>
                <a:gd name="connsiteY4" fmla="*/ 0 h 9312"/>
                <a:gd name="connsiteX0" fmla="*/ 3264 w 6399"/>
                <a:gd name="connsiteY0" fmla="*/ 0 h 10000"/>
                <a:gd name="connsiteX1" fmla="*/ 6399 w 6399"/>
                <a:gd name="connsiteY1" fmla="*/ 3749 h 10000"/>
                <a:gd name="connsiteX2" fmla="*/ 3096 w 6399"/>
                <a:gd name="connsiteY2" fmla="*/ 9977 h 10000"/>
                <a:gd name="connsiteX3" fmla="*/ 0 w 6399"/>
                <a:gd name="connsiteY3" fmla="*/ 10000 h 10000"/>
                <a:gd name="connsiteX4" fmla="*/ 3264 w 6399"/>
                <a:gd name="connsiteY4" fmla="*/ 0 h 10000"/>
                <a:gd name="connsiteX0" fmla="*/ 0 w 11686"/>
                <a:gd name="connsiteY0" fmla="*/ 0 h 7366"/>
                <a:gd name="connsiteX1" fmla="*/ 11686 w 11686"/>
                <a:gd name="connsiteY1" fmla="*/ 1115 h 7366"/>
                <a:gd name="connsiteX2" fmla="*/ 6524 w 11686"/>
                <a:gd name="connsiteY2" fmla="*/ 7343 h 7366"/>
                <a:gd name="connsiteX3" fmla="*/ 1686 w 11686"/>
                <a:gd name="connsiteY3" fmla="*/ 7366 h 7366"/>
                <a:gd name="connsiteX4" fmla="*/ 0 w 11686"/>
                <a:gd name="connsiteY4" fmla="*/ 0 h 7366"/>
                <a:gd name="connsiteX0" fmla="*/ 0 w 8867"/>
                <a:gd name="connsiteY0" fmla="*/ 0 h 10000"/>
                <a:gd name="connsiteX1" fmla="*/ 8867 w 8867"/>
                <a:gd name="connsiteY1" fmla="*/ 1334 h 10000"/>
                <a:gd name="connsiteX2" fmla="*/ 5583 w 8867"/>
                <a:gd name="connsiteY2" fmla="*/ 9969 h 10000"/>
                <a:gd name="connsiteX3" fmla="*/ 1443 w 8867"/>
                <a:gd name="connsiteY3" fmla="*/ 10000 h 10000"/>
                <a:gd name="connsiteX4" fmla="*/ 0 w 8867"/>
                <a:gd name="connsiteY4" fmla="*/ 0 h 10000"/>
                <a:gd name="connsiteX0" fmla="*/ 0 w 10000"/>
                <a:gd name="connsiteY0" fmla="*/ 0 h 9974"/>
                <a:gd name="connsiteX1" fmla="*/ 10000 w 10000"/>
                <a:gd name="connsiteY1" fmla="*/ 1334 h 9974"/>
                <a:gd name="connsiteX2" fmla="*/ 6296 w 10000"/>
                <a:gd name="connsiteY2" fmla="*/ 9969 h 9974"/>
                <a:gd name="connsiteX3" fmla="*/ 2106 w 10000"/>
                <a:gd name="connsiteY3" fmla="*/ 9974 h 9974"/>
                <a:gd name="connsiteX4" fmla="*/ 0 w 10000"/>
                <a:gd name="connsiteY4" fmla="*/ 0 h 9974"/>
                <a:gd name="connsiteX0" fmla="*/ 0 w 10000"/>
                <a:gd name="connsiteY0" fmla="*/ 0 h 10000"/>
                <a:gd name="connsiteX1" fmla="*/ 10000 w 10000"/>
                <a:gd name="connsiteY1" fmla="*/ 1337 h 10000"/>
                <a:gd name="connsiteX2" fmla="*/ 7215 w 10000"/>
                <a:gd name="connsiteY2" fmla="*/ 9969 h 10000"/>
                <a:gd name="connsiteX3" fmla="*/ 2106 w 10000"/>
                <a:gd name="connsiteY3" fmla="*/ 10000 h 10000"/>
                <a:gd name="connsiteX4" fmla="*/ 0 w 10000"/>
                <a:gd name="connsiteY4" fmla="*/ 0 h 10000"/>
                <a:gd name="connsiteX0" fmla="*/ 0 w 10839"/>
                <a:gd name="connsiteY0" fmla="*/ 0 h 10000"/>
                <a:gd name="connsiteX1" fmla="*/ 10839 w 10839"/>
                <a:gd name="connsiteY1" fmla="*/ 1440 h 10000"/>
                <a:gd name="connsiteX2" fmla="*/ 7215 w 10839"/>
                <a:gd name="connsiteY2" fmla="*/ 9969 h 10000"/>
                <a:gd name="connsiteX3" fmla="*/ 2106 w 10839"/>
                <a:gd name="connsiteY3" fmla="*/ 10000 h 10000"/>
                <a:gd name="connsiteX4" fmla="*/ 0 w 10839"/>
                <a:gd name="connsiteY4" fmla="*/ 0 h 10000"/>
                <a:gd name="connsiteX0" fmla="*/ 0 w 17548"/>
                <a:gd name="connsiteY0" fmla="*/ 0 h 10877"/>
                <a:gd name="connsiteX1" fmla="*/ 17548 w 17548"/>
                <a:gd name="connsiteY1" fmla="*/ 2317 h 10877"/>
                <a:gd name="connsiteX2" fmla="*/ 13924 w 17548"/>
                <a:gd name="connsiteY2" fmla="*/ 10846 h 10877"/>
                <a:gd name="connsiteX3" fmla="*/ 8815 w 17548"/>
                <a:gd name="connsiteY3" fmla="*/ 10877 h 10877"/>
                <a:gd name="connsiteX4" fmla="*/ 0 w 17548"/>
                <a:gd name="connsiteY4" fmla="*/ 0 h 10877"/>
                <a:gd name="connsiteX0" fmla="*/ 0 w 17548"/>
                <a:gd name="connsiteY0" fmla="*/ 0 h 10846"/>
                <a:gd name="connsiteX1" fmla="*/ 17548 w 17548"/>
                <a:gd name="connsiteY1" fmla="*/ 2317 h 10846"/>
                <a:gd name="connsiteX2" fmla="*/ 13924 w 17548"/>
                <a:gd name="connsiteY2" fmla="*/ 10846 h 10846"/>
                <a:gd name="connsiteX3" fmla="*/ 9015 w 17548"/>
                <a:gd name="connsiteY3" fmla="*/ 8659 h 10846"/>
                <a:gd name="connsiteX4" fmla="*/ 0 w 17548"/>
                <a:gd name="connsiteY4" fmla="*/ 0 h 10846"/>
                <a:gd name="connsiteX0" fmla="*/ 0 w 20793"/>
                <a:gd name="connsiteY0" fmla="*/ 0 h 8659"/>
                <a:gd name="connsiteX1" fmla="*/ 17548 w 20793"/>
                <a:gd name="connsiteY1" fmla="*/ 2317 h 8659"/>
                <a:gd name="connsiteX2" fmla="*/ 20793 w 20793"/>
                <a:gd name="connsiteY2" fmla="*/ 4217 h 8659"/>
                <a:gd name="connsiteX3" fmla="*/ 9015 w 20793"/>
                <a:gd name="connsiteY3" fmla="*/ 8659 h 8659"/>
                <a:gd name="connsiteX4" fmla="*/ 0 w 20793"/>
                <a:gd name="connsiteY4" fmla="*/ 0 h 8659"/>
                <a:gd name="connsiteX0" fmla="*/ 0 w 10686"/>
                <a:gd name="connsiteY0" fmla="*/ 0 h 10000"/>
                <a:gd name="connsiteX1" fmla="*/ 10686 w 10686"/>
                <a:gd name="connsiteY1" fmla="*/ 3480 h 10000"/>
                <a:gd name="connsiteX2" fmla="*/ 10000 w 10686"/>
                <a:gd name="connsiteY2" fmla="*/ 4870 h 10000"/>
                <a:gd name="connsiteX3" fmla="*/ 4336 w 10686"/>
                <a:gd name="connsiteY3" fmla="*/ 10000 h 10000"/>
                <a:gd name="connsiteX4" fmla="*/ 0 w 10686"/>
                <a:gd name="connsiteY4" fmla="*/ 0 h 10000"/>
                <a:gd name="connsiteX0" fmla="*/ 0 w 10686"/>
                <a:gd name="connsiteY0" fmla="*/ 0 h 10000"/>
                <a:gd name="connsiteX1" fmla="*/ 10686 w 10686"/>
                <a:gd name="connsiteY1" fmla="*/ 3480 h 10000"/>
                <a:gd name="connsiteX2" fmla="*/ 4336 w 10686"/>
                <a:gd name="connsiteY2" fmla="*/ 10000 h 10000"/>
                <a:gd name="connsiteX3" fmla="*/ 0 w 10686"/>
                <a:gd name="connsiteY3" fmla="*/ 0 h 10000"/>
                <a:gd name="connsiteX0" fmla="*/ 0 w 10686"/>
                <a:gd name="connsiteY0" fmla="*/ 0 h 6485"/>
                <a:gd name="connsiteX1" fmla="*/ 10686 w 10686"/>
                <a:gd name="connsiteY1" fmla="*/ 3480 h 6485"/>
                <a:gd name="connsiteX2" fmla="*/ 5988 w 10686"/>
                <a:gd name="connsiteY2" fmla="*/ 6485 h 6485"/>
                <a:gd name="connsiteX3" fmla="*/ 0 w 10686"/>
                <a:gd name="connsiteY3" fmla="*/ 0 h 6485"/>
                <a:gd name="connsiteX0" fmla="*/ 0 w 8113"/>
                <a:gd name="connsiteY0" fmla="*/ 0 h 9035"/>
                <a:gd name="connsiteX1" fmla="*/ 8113 w 8113"/>
                <a:gd name="connsiteY1" fmla="*/ 4401 h 9035"/>
                <a:gd name="connsiteX2" fmla="*/ 3717 w 8113"/>
                <a:gd name="connsiteY2" fmla="*/ 9035 h 9035"/>
                <a:gd name="connsiteX3" fmla="*/ 0 w 8113"/>
                <a:gd name="connsiteY3" fmla="*/ 0 h 9035"/>
                <a:gd name="connsiteX0" fmla="*/ 0 w 10000"/>
                <a:gd name="connsiteY0" fmla="*/ 0 h 14220"/>
                <a:gd name="connsiteX1" fmla="*/ 10000 w 10000"/>
                <a:gd name="connsiteY1" fmla="*/ 4871 h 14220"/>
                <a:gd name="connsiteX2" fmla="*/ 3829 w 10000"/>
                <a:gd name="connsiteY2" fmla="*/ 14220 h 14220"/>
                <a:gd name="connsiteX3" fmla="*/ 0 w 10000"/>
                <a:gd name="connsiteY3" fmla="*/ 0 h 14220"/>
                <a:gd name="connsiteX0" fmla="*/ 0 w 8228"/>
                <a:gd name="connsiteY0" fmla="*/ 0 h 12949"/>
                <a:gd name="connsiteX1" fmla="*/ 8228 w 8228"/>
                <a:gd name="connsiteY1" fmla="*/ 3600 h 12949"/>
                <a:gd name="connsiteX2" fmla="*/ 2057 w 8228"/>
                <a:gd name="connsiteY2" fmla="*/ 12949 h 12949"/>
                <a:gd name="connsiteX3" fmla="*/ 0 w 8228"/>
                <a:gd name="connsiteY3" fmla="*/ 0 h 12949"/>
                <a:gd name="connsiteX0" fmla="*/ 0 w 11966"/>
                <a:gd name="connsiteY0" fmla="*/ 0 h 10942"/>
                <a:gd name="connsiteX1" fmla="*/ 11966 w 11966"/>
                <a:gd name="connsiteY1" fmla="*/ 3722 h 10942"/>
                <a:gd name="connsiteX2" fmla="*/ 4466 w 11966"/>
                <a:gd name="connsiteY2" fmla="*/ 10942 h 10942"/>
                <a:gd name="connsiteX3" fmla="*/ 0 w 11966"/>
                <a:gd name="connsiteY3" fmla="*/ 0 h 10942"/>
                <a:gd name="connsiteX0" fmla="*/ 0 w 8962"/>
                <a:gd name="connsiteY0" fmla="*/ 0 h 10942"/>
                <a:gd name="connsiteX1" fmla="*/ 8962 w 8962"/>
                <a:gd name="connsiteY1" fmla="*/ 2761 h 10942"/>
                <a:gd name="connsiteX2" fmla="*/ 4466 w 8962"/>
                <a:gd name="connsiteY2" fmla="*/ 10942 h 10942"/>
                <a:gd name="connsiteX3" fmla="*/ 0 w 8962"/>
                <a:gd name="connsiteY3" fmla="*/ 0 h 10942"/>
                <a:gd name="connsiteX0" fmla="*/ 0 w 15352"/>
                <a:gd name="connsiteY0" fmla="*/ 0 h 10000"/>
                <a:gd name="connsiteX1" fmla="*/ 15352 w 15352"/>
                <a:gd name="connsiteY1" fmla="*/ 3963 h 10000"/>
                <a:gd name="connsiteX2" fmla="*/ 4983 w 15352"/>
                <a:gd name="connsiteY2" fmla="*/ 10000 h 10000"/>
                <a:gd name="connsiteX3" fmla="*/ 0 w 15352"/>
                <a:gd name="connsiteY3" fmla="*/ 0 h 10000"/>
                <a:gd name="connsiteX0" fmla="*/ 0 w 13352"/>
                <a:gd name="connsiteY0" fmla="*/ 0 h 9473"/>
                <a:gd name="connsiteX1" fmla="*/ 13352 w 13352"/>
                <a:gd name="connsiteY1" fmla="*/ 3436 h 9473"/>
                <a:gd name="connsiteX2" fmla="*/ 2983 w 13352"/>
                <a:gd name="connsiteY2" fmla="*/ 9473 h 9473"/>
                <a:gd name="connsiteX3" fmla="*/ 0 w 13352"/>
                <a:gd name="connsiteY3" fmla="*/ 0 h 9473"/>
                <a:gd name="connsiteX0" fmla="*/ 0 w 10044"/>
                <a:gd name="connsiteY0" fmla="*/ 0 h 10000"/>
                <a:gd name="connsiteX1" fmla="*/ 10044 w 10044"/>
                <a:gd name="connsiteY1" fmla="*/ 3627 h 10000"/>
                <a:gd name="connsiteX2" fmla="*/ 2234 w 10044"/>
                <a:gd name="connsiteY2" fmla="*/ 10000 h 10000"/>
                <a:gd name="connsiteX3" fmla="*/ 0 w 10044"/>
                <a:gd name="connsiteY3" fmla="*/ 0 h 10000"/>
                <a:gd name="connsiteX0" fmla="*/ 0 w 10044"/>
                <a:gd name="connsiteY0" fmla="*/ 0 h 5069"/>
                <a:gd name="connsiteX1" fmla="*/ 10044 w 10044"/>
                <a:gd name="connsiteY1" fmla="*/ 3627 h 5069"/>
                <a:gd name="connsiteX2" fmla="*/ 2124 w 10044"/>
                <a:gd name="connsiteY2" fmla="*/ 5069 h 5069"/>
                <a:gd name="connsiteX3" fmla="*/ 0 w 10044"/>
                <a:gd name="connsiteY3" fmla="*/ 0 h 5069"/>
                <a:gd name="connsiteX0" fmla="*/ 0 w 10000"/>
                <a:gd name="connsiteY0" fmla="*/ 0 h 8976"/>
                <a:gd name="connsiteX1" fmla="*/ 10000 w 10000"/>
                <a:gd name="connsiteY1" fmla="*/ 7155 h 8976"/>
                <a:gd name="connsiteX2" fmla="*/ 1348 w 10000"/>
                <a:gd name="connsiteY2" fmla="*/ 8976 h 8976"/>
                <a:gd name="connsiteX3" fmla="*/ 0 w 10000"/>
                <a:gd name="connsiteY3" fmla="*/ 0 h 8976"/>
                <a:gd name="connsiteX0" fmla="*/ 0 w 9982"/>
                <a:gd name="connsiteY0" fmla="*/ 0 h 10000"/>
                <a:gd name="connsiteX1" fmla="*/ 9982 w 9982"/>
                <a:gd name="connsiteY1" fmla="*/ 8139 h 10000"/>
                <a:gd name="connsiteX2" fmla="*/ 1348 w 9982"/>
                <a:gd name="connsiteY2" fmla="*/ 10000 h 10000"/>
                <a:gd name="connsiteX3" fmla="*/ 0 w 9982"/>
                <a:gd name="connsiteY3" fmla="*/ 0 h 10000"/>
                <a:gd name="connsiteX0" fmla="*/ 0 w 9765"/>
                <a:gd name="connsiteY0" fmla="*/ 0 h 10000"/>
                <a:gd name="connsiteX1" fmla="*/ 9765 w 9765"/>
                <a:gd name="connsiteY1" fmla="*/ 8441 h 10000"/>
                <a:gd name="connsiteX2" fmla="*/ 1350 w 9765"/>
                <a:gd name="connsiteY2" fmla="*/ 10000 h 10000"/>
                <a:gd name="connsiteX3" fmla="*/ 0 w 9765"/>
                <a:gd name="connsiteY3" fmla="*/ 0 h 10000"/>
                <a:gd name="connsiteX0" fmla="*/ 0 w 10278"/>
                <a:gd name="connsiteY0" fmla="*/ 0 h 10000"/>
                <a:gd name="connsiteX1" fmla="*/ 10278 w 10278"/>
                <a:gd name="connsiteY1" fmla="*/ 8106 h 10000"/>
                <a:gd name="connsiteX2" fmla="*/ 1382 w 10278"/>
                <a:gd name="connsiteY2" fmla="*/ 10000 h 10000"/>
                <a:gd name="connsiteX3" fmla="*/ 0 w 10278"/>
                <a:gd name="connsiteY3" fmla="*/ 0 h 10000"/>
                <a:gd name="connsiteX0" fmla="*/ 0 w 10213"/>
                <a:gd name="connsiteY0" fmla="*/ 0 h 9899"/>
                <a:gd name="connsiteX1" fmla="*/ 10213 w 10213"/>
                <a:gd name="connsiteY1" fmla="*/ 8005 h 9899"/>
                <a:gd name="connsiteX2" fmla="*/ 1317 w 10213"/>
                <a:gd name="connsiteY2" fmla="*/ 9899 h 9899"/>
                <a:gd name="connsiteX3" fmla="*/ 0 w 10213"/>
                <a:gd name="connsiteY3" fmla="*/ 0 h 9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13" h="9899">
                  <a:moveTo>
                    <a:pt x="0" y="0"/>
                  </a:moveTo>
                  <a:lnTo>
                    <a:pt x="10213" y="8005"/>
                  </a:lnTo>
                  <a:lnTo>
                    <a:pt x="1317" y="9899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  <p:sp>
          <p:nvSpPr>
            <p:cNvPr id="34" name="Flowchart: Merge 5"/>
            <p:cNvSpPr/>
            <p:nvPr userDrawn="1"/>
          </p:nvSpPr>
          <p:spPr>
            <a:xfrm>
              <a:off x="6511510" y="2867800"/>
              <a:ext cx="1068147" cy="2274967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5836"/>
                <a:gd name="connsiteY0" fmla="*/ 0 h 10000"/>
                <a:gd name="connsiteX1" fmla="*/ 5240 w 5836"/>
                <a:gd name="connsiteY1" fmla="*/ 24 h 10000"/>
                <a:gd name="connsiteX2" fmla="*/ 5836 w 5836"/>
                <a:gd name="connsiteY2" fmla="*/ 10000 h 10000"/>
                <a:gd name="connsiteX3" fmla="*/ 0 w 5836"/>
                <a:gd name="connsiteY3" fmla="*/ 0 h 10000"/>
                <a:gd name="connsiteX0" fmla="*/ 0 w 9005"/>
                <a:gd name="connsiteY0" fmla="*/ 0 h 8459"/>
                <a:gd name="connsiteX1" fmla="*/ 8979 w 9005"/>
                <a:gd name="connsiteY1" fmla="*/ 24 h 8459"/>
                <a:gd name="connsiteX2" fmla="*/ 6649 w 9005"/>
                <a:gd name="connsiteY2" fmla="*/ 8459 h 8459"/>
                <a:gd name="connsiteX3" fmla="*/ 0 w 9005"/>
                <a:gd name="connsiteY3" fmla="*/ 0 h 8459"/>
                <a:gd name="connsiteX0" fmla="*/ 0 w 10025"/>
                <a:gd name="connsiteY0" fmla="*/ 0 h 10000"/>
                <a:gd name="connsiteX1" fmla="*/ 9971 w 10025"/>
                <a:gd name="connsiteY1" fmla="*/ 28 h 10000"/>
                <a:gd name="connsiteX2" fmla="*/ 7384 w 10025"/>
                <a:gd name="connsiteY2" fmla="*/ 10000 h 10000"/>
                <a:gd name="connsiteX3" fmla="*/ 0 w 10025"/>
                <a:gd name="connsiteY3" fmla="*/ 0 h 10000"/>
                <a:gd name="connsiteX0" fmla="*/ 0 w 9971"/>
                <a:gd name="connsiteY0" fmla="*/ 0 h 10000"/>
                <a:gd name="connsiteX1" fmla="*/ 9971 w 9971"/>
                <a:gd name="connsiteY1" fmla="*/ 28 h 10000"/>
                <a:gd name="connsiteX2" fmla="*/ 7384 w 9971"/>
                <a:gd name="connsiteY2" fmla="*/ 10000 h 10000"/>
                <a:gd name="connsiteX3" fmla="*/ 0 w 9971"/>
                <a:gd name="connsiteY3" fmla="*/ 0 h 10000"/>
                <a:gd name="connsiteX0" fmla="*/ 0 w 13598"/>
                <a:gd name="connsiteY0" fmla="*/ 0 h 10000"/>
                <a:gd name="connsiteX1" fmla="*/ 13598 w 13598"/>
                <a:gd name="connsiteY1" fmla="*/ 3300 h 10000"/>
                <a:gd name="connsiteX2" fmla="*/ 7405 w 13598"/>
                <a:gd name="connsiteY2" fmla="*/ 10000 h 10000"/>
                <a:gd name="connsiteX3" fmla="*/ 0 w 13598"/>
                <a:gd name="connsiteY3" fmla="*/ 0 h 10000"/>
                <a:gd name="connsiteX0" fmla="*/ 0 w 13598"/>
                <a:gd name="connsiteY0" fmla="*/ 0 h 10034"/>
                <a:gd name="connsiteX1" fmla="*/ 13598 w 13598"/>
                <a:gd name="connsiteY1" fmla="*/ 3300 h 10034"/>
                <a:gd name="connsiteX2" fmla="*/ 7360 w 13598"/>
                <a:gd name="connsiteY2" fmla="*/ 10034 h 10034"/>
                <a:gd name="connsiteX3" fmla="*/ 0 w 13598"/>
                <a:gd name="connsiteY3" fmla="*/ 0 h 10034"/>
                <a:gd name="connsiteX0" fmla="*/ 0 w 13283"/>
                <a:gd name="connsiteY0" fmla="*/ 0 h 10034"/>
                <a:gd name="connsiteX1" fmla="*/ 13283 w 13283"/>
                <a:gd name="connsiteY1" fmla="*/ 2862 h 10034"/>
                <a:gd name="connsiteX2" fmla="*/ 7360 w 13283"/>
                <a:gd name="connsiteY2" fmla="*/ 10034 h 10034"/>
                <a:gd name="connsiteX3" fmla="*/ 0 w 13283"/>
                <a:gd name="connsiteY3" fmla="*/ 0 h 10034"/>
                <a:gd name="connsiteX0" fmla="*/ 0 w 13283"/>
                <a:gd name="connsiteY0" fmla="*/ 0 h 10945"/>
                <a:gd name="connsiteX1" fmla="*/ 13283 w 13283"/>
                <a:gd name="connsiteY1" fmla="*/ 2862 h 10945"/>
                <a:gd name="connsiteX2" fmla="*/ 7630 w 13283"/>
                <a:gd name="connsiteY2" fmla="*/ 10945 h 10945"/>
                <a:gd name="connsiteX3" fmla="*/ 0 w 13283"/>
                <a:gd name="connsiteY3" fmla="*/ 0 h 10945"/>
                <a:gd name="connsiteX0" fmla="*/ 0 w 14047"/>
                <a:gd name="connsiteY0" fmla="*/ 0 h 10945"/>
                <a:gd name="connsiteX1" fmla="*/ 14047 w 14047"/>
                <a:gd name="connsiteY1" fmla="*/ 2525 h 10945"/>
                <a:gd name="connsiteX2" fmla="*/ 7630 w 14047"/>
                <a:gd name="connsiteY2" fmla="*/ 10945 h 10945"/>
                <a:gd name="connsiteX3" fmla="*/ 0 w 14047"/>
                <a:gd name="connsiteY3" fmla="*/ 0 h 10945"/>
                <a:gd name="connsiteX0" fmla="*/ 0 w 14047"/>
                <a:gd name="connsiteY0" fmla="*/ 0 h 12665"/>
                <a:gd name="connsiteX1" fmla="*/ 14047 w 14047"/>
                <a:gd name="connsiteY1" fmla="*/ 2525 h 12665"/>
                <a:gd name="connsiteX2" fmla="*/ 9519 w 14047"/>
                <a:gd name="connsiteY2" fmla="*/ 12665 h 12665"/>
                <a:gd name="connsiteX3" fmla="*/ 0 w 14047"/>
                <a:gd name="connsiteY3" fmla="*/ 0 h 12665"/>
                <a:gd name="connsiteX0" fmla="*/ 0 w 21692"/>
                <a:gd name="connsiteY0" fmla="*/ 0 h 12631"/>
                <a:gd name="connsiteX1" fmla="*/ 21692 w 21692"/>
                <a:gd name="connsiteY1" fmla="*/ 2491 h 12631"/>
                <a:gd name="connsiteX2" fmla="*/ 17164 w 21692"/>
                <a:gd name="connsiteY2" fmla="*/ 12631 h 12631"/>
                <a:gd name="connsiteX3" fmla="*/ 0 w 21692"/>
                <a:gd name="connsiteY3" fmla="*/ 0 h 12631"/>
                <a:gd name="connsiteX0" fmla="*/ 0 w 21692"/>
                <a:gd name="connsiteY0" fmla="*/ 0 h 15093"/>
                <a:gd name="connsiteX1" fmla="*/ 21692 w 21692"/>
                <a:gd name="connsiteY1" fmla="*/ 2491 h 15093"/>
                <a:gd name="connsiteX2" fmla="*/ 16175 w 21692"/>
                <a:gd name="connsiteY2" fmla="*/ 15093 h 15093"/>
                <a:gd name="connsiteX3" fmla="*/ 0 w 21692"/>
                <a:gd name="connsiteY3" fmla="*/ 0 h 15093"/>
                <a:gd name="connsiteX0" fmla="*/ 0 w 20703"/>
                <a:gd name="connsiteY0" fmla="*/ 0 h 15093"/>
                <a:gd name="connsiteX1" fmla="*/ 20703 w 20703"/>
                <a:gd name="connsiteY1" fmla="*/ 4784 h 15093"/>
                <a:gd name="connsiteX2" fmla="*/ 16175 w 20703"/>
                <a:gd name="connsiteY2" fmla="*/ 15093 h 15093"/>
                <a:gd name="connsiteX3" fmla="*/ 0 w 20703"/>
                <a:gd name="connsiteY3" fmla="*/ 0 h 15093"/>
                <a:gd name="connsiteX0" fmla="*/ 0 w 20345"/>
                <a:gd name="connsiteY0" fmla="*/ 0 h 15093"/>
                <a:gd name="connsiteX1" fmla="*/ 20345 w 20345"/>
                <a:gd name="connsiteY1" fmla="*/ 4023 h 15093"/>
                <a:gd name="connsiteX2" fmla="*/ 16175 w 20345"/>
                <a:gd name="connsiteY2" fmla="*/ 15093 h 15093"/>
                <a:gd name="connsiteX3" fmla="*/ 0 w 20345"/>
                <a:gd name="connsiteY3" fmla="*/ 0 h 15093"/>
                <a:gd name="connsiteX0" fmla="*/ 0 w 26863"/>
                <a:gd name="connsiteY0" fmla="*/ 0 h 12182"/>
                <a:gd name="connsiteX1" fmla="*/ 20345 w 26863"/>
                <a:gd name="connsiteY1" fmla="*/ 4023 h 12182"/>
                <a:gd name="connsiteX2" fmla="*/ 26863 w 26863"/>
                <a:gd name="connsiteY2" fmla="*/ 12182 h 12182"/>
                <a:gd name="connsiteX3" fmla="*/ 0 w 26863"/>
                <a:gd name="connsiteY3" fmla="*/ 0 h 12182"/>
                <a:gd name="connsiteX0" fmla="*/ 0 w 22445"/>
                <a:gd name="connsiteY0" fmla="*/ 8068 h 8159"/>
                <a:gd name="connsiteX1" fmla="*/ 15927 w 22445"/>
                <a:gd name="connsiteY1" fmla="*/ 0 h 8159"/>
                <a:gd name="connsiteX2" fmla="*/ 22445 w 22445"/>
                <a:gd name="connsiteY2" fmla="*/ 8159 h 8159"/>
                <a:gd name="connsiteX3" fmla="*/ 0 w 22445"/>
                <a:gd name="connsiteY3" fmla="*/ 8068 h 8159"/>
                <a:gd name="connsiteX0" fmla="*/ 0 w 10000"/>
                <a:gd name="connsiteY0" fmla="*/ 9764 h 9876"/>
                <a:gd name="connsiteX1" fmla="*/ 7657 w 10000"/>
                <a:gd name="connsiteY1" fmla="*/ 0 h 9876"/>
                <a:gd name="connsiteX2" fmla="*/ 10000 w 10000"/>
                <a:gd name="connsiteY2" fmla="*/ 9876 h 9876"/>
                <a:gd name="connsiteX3" fmla="*/ 0 w 10000"/>
                <a:gd name="connsiteY3" fmla="*/ 9764 h 9876"/>
                <a:gd name="connsiteX0" fmla="*/ 0 w 9118"/>
                <a:gd name="connsiteY0" fmla="*/ 9887 h 9887"/>
                <a:gd name="connsiteX1" fmla="*/ 7657 w 9118"/>
                <a:gd name="connsiteY1" fmla="*/ 0 h 9887"/>
                <a:gd name="connsiteX2" fmla="*/ 9118 w 9118"/>
                <a:gd name="connsiteY2" fmla="*/ 9874 h 9887"/>
                <a:gd name="connsiteX3" fmla="*/ 0 w 9118"/>
                <a:gd name="connsiteY3" fmla="*/ 9887 h 9887"/>
                <a:gd name="connsiteX0" fmla="*/ 0 w 10374"/>
                <a:gd name="connsiteY0" fmla="*/ 10000 h 10114"/>
                <a:gd name="connsiteX1" fmla="*/ 8398 w 10374"/>
                <a:gd name="connsiteY1" fmla="*/ 0 h 10114"/>
                <a:gd name="connsiteX2" fmla="*/ 10374 w 10374"/>
                <a:gd name="connsiteY2" fmla="*/ 10114 h 10114"/>
                <a:gd name="connsiteX3" fmla="*/ 0 w 10374"/>
                <a:gd name="connsiteY3" fmla="*/ 10000 h 10114"/>
                <a:gd name="connsiteX0" fmla="*/ 0 w 6309"/>
                <a:gd name="connsiteY0" fmla="*/ 10085 h 10114"/>
                <a:gd name="connsiteX1" fmla="*/ 4333 w 6309"/>
                <a:gd name="connsiteY1" fmla="*/ 0 h 10114"/>
                <a:gd name="connsiteX2" fmla="*/ 6309 w 6309"/>
                <a:gd name="connsiteY2" fmla="*/ 10114 h 10114"/>
                <a:gd name="connsiteX3" fmla="*/ 0 w 6309"/>
                <a:gd name="connsiteY3" fmla="*/ 10085 h 10114"/>
                <a:gd name="connsiteX0" fmla="*/ 0 w 10000"/>
                <a:gd name="connsiteY0" fmla="*/ 8590 h 8619"/>
                <a:gd name="connsiteX1" fmla="*/ 7321 w 10000"/>
                <a:gd name="connsiteY1" fmla="*/ 0 h 8619"/>
                <a:gd name="connsiteX2" fmla="*/ 10000 w 10000"/>
                <a:gd name="connsiteY2" fmla="*/ 8619 h 8619"/>
                <a:gd name="connsiteX3" fmla="*/ 0 w 10000"/>
                <a:gd name="connsiteY3" fmla="*/ 8590 h 8619"/>
                <a:gd name="connsiteX0" fmla="*/ 0 w 10070"/>
                <a:gd name="connsiteY0" fmla="*/ 9480 h 10000"/>
                <a:gd name="connsiteX1" fmla="*/ 7391 w 10070"/>
                <a:gd name="connsiteY1" fmla="*/ 0 h 10000"/>
                <a:gd name="connsiteX2" fmla="*/ 10070 w 10070"/>
                <a:gd name="connsiteY2" fmla="*/ 10000 h 10000"/>
                <a:gd name="connsiteX3" fmla="*/ 0 w 10070"/>
                <a:gd name="connsiteY3" fmla="*/ 9480 h 10000"/>
                <a:gd name="connsiteX0" fmla="*/ 0 w 10000"/>
                <a:gd name="connsiteY0" fmla="*/ 10014 h 10014"/>
                <a:gd name="connsiteX1" fmla="*/ 7321 w 10000"/>
                <a:gd name="connsiteY1" fmla="*/ 0 h 10014"/>
                <a:gd name="connsiteX2" fmla="*/ 10000 w 10000"/>
                <a:gd name="connsiteY2" fmla="*/ 10000 h 10014"/>
                <a:gd name="connsiteX3" fmla="*/ 0 w 10000"/>
                <a:gd name="connsiteY3" fmla="*/ 10014 h 10014"/>
                <a:gd name="connsiteX0" fmla="*/ 0 w 10000"/>
                <a:gd name="connsiteY0" fmla="*/ 19144 h 19144"/>
                <a:gd name="connsiteX1" fmla="*/ 4918 w 10000"/>
                <a:gd name="connsiteY1" fmla="*/ 0 h 19144"/>
                <a:gd name="connsiteX2" fmla="*/ 10000 w 10000"/>
                <a:gd name="connsiteY2" fmla="*/ 19130 h 19144"/>
                <a:gd name="connsiteX3" fmla="*/ 0 w 10000"/>
                <a:gd name="connsiteY3" fmla="*/ 19144 h 19144"/>
                <a:gd name="connsiteX0" fmla="*/ 0 w 11428"/>
                <a:gd name="connsiteY0" fmla="*/ 19144 h 19144"/>
                <a:gd name="connsiteX1" fmla="*/ 4918 w 11428"/>
                <a:gd name="connsiteY1" fmla="*/ 0 h 19144"/>
                <a:gd name="connsiteX2" fmla="*/ 11428 w 11428"/>
                <a:gd name="connsiteY2" fmla="*/ 18984 h 19144"/>
                <a:gd name="connsiteX3" fmla="*/ 0 w 11428"/>
                <a:gd name="connsiteY3" fmla="*/ 19144 h 19144"/>
                <a:gd name="connsiteX0" fmla="*/ 0 w 11289"/>
                <a:gd name="connsiteY0" fmla="*/ 19144 h 19144"/>
                <a:gd name="connsiteX1" fmla="*/ 4918 w 11289"/>
                <a:gd name="connsiteY1" fmla="*/ 0 h 19144"/>
                <a:gd name="connsiteX2" fmla="*/ 11289 w 11289"/>
                <a:gd name="connsiteY2" fmla="*/ 19130 h 19144"/>
                <a:gd name="connsiteX3" fmla="*/ 0 w 11289"/>
                <a:gd name="connsiteY3" fmla="*/ 19144 h 19144"/>
                <a:gd name="connsiteX0" fmla="*/ 1107 w 6371"/>
                <a:gd name="connsiteY0" fmla="*/ 19144 h 19144"/>
                <a:gd name="connsiteX1" fmla="*/ 0 w 6371"/>
                <a:gd name="connsiteY1" fmla="*/ 0 h 19144"/>
                <a:gd name="connsiteX2" fmla="*/ 6371 w 6371"/>
                <a:gd name="connsiteY2" fmla="*/ 19130 h 19144"/>
                <a:gd name="connsiteX3" fmla="*/ 1107 w 6371"/>
                <a:gd name="connsiteY3" fmla="*/ 19144 h 19144"/>
                <a:gd name="connsiteX0" fmla="*/ 1738 w 10135"/>
                <a:gd name="connsiteY0" fmla="*/ 10000 h 10000"/>
                <a:gd name="connsiteX1" fmla="*/ 0 w 10135"/>
                <a:gd name="connsiteY1" fmla="*/ 0 h 10000"/>
                <a:gd name="connsiteX2" fmla="*/ 10135 w 10135"/>
                <a:gd name="connsiteY2" fmla="*/ 9993 h 10000"/>
                <a:gd name="connsiteX3" fmla="*/ 1738 w 10135"/>
                <a:gd name="connsiteY3" fmla="*/ 10000 h 10000"/>
                <a:gd name="connsiteX0" fmla="*/ 1738 w 10090"/>
                <a:gd name="connsiteY0" fmla="*/ 10000 h 10000"/>
                <a:gd name="connsiteX1" fmla="*/ 0 w 10090"/>
                <a:gd name="connsiteY1" fmla="*/ 0 h 10000"/>
                <a:gd name="connsiteX2" fmla="*/ 10090 w 10090"/>
                <a:gd name="connsiteY2" fmla="*/ 9972 h 10000"/>
                <a:gd name="connsiteX3" fmla="*/ 1738 w 10090"/>
                <a:gd name="connsiteY3" fmla="*/ 10000 h 10000"/>
                <a:gd name="connsiteX0" fmla="*/ 1738 w 10090"/>
                <a:gd name="connsiteY0" fmla="*/ 9979 h 9979"/>
                <a:gd name="connsiteX1" fmla="*/ 0 w 10090"/>
                <a:gd name="connsiteY1" fmla="*/ 0 h 9979"/>
                <a:gd name="connsiteX2" fmla="*/ 10090 w 10090"/>
                <a:gd name="connsiteY2" fmla="*/ 9972 h 9979"/>
                <a:gd name="connsiteX3" fmla="*/ 1738 w 10090"/>
                <a:gd name="connsiteY3" fmla="*/ 9979 h 9979"/>
                <a:gd name="connsiteX0" fmla="*/ 1744 w 10000"/>
                <a:gd name="connsiteY0" fmla="*/ 9990 h 9993"/>
                <a:gd name="connsiteX1" fmla="*/ 0 w 10000"/>
                <a:gd name="connsiteY1" fmla="*/ 0 h 9993"/>
                <a:gd name="connsiteX2" fmla="*/ 10000 w 10000"/>
                <a:gd name="connsiteY2" fmla="*/ 9993 h 9993"/>
                <a:gd name="connsiteX3" fmla="*/ 1744 w 10000"/>
                <a:gd name="connsiteY3" fmla="*/ 9990 h 9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9993">
                  <a:moveTo>
                    <a:pt x="1744" y="9990"/>
                  </a:moveTo>
                  <a:lnTo>
                    <a:pt x="0" y="0"/>
                  </a:lnTo>
                  <a:lnTo>
                    <a:pt x="10000" y="9993"/>
                  </a:lnTo>
                  <a:lnTo>
                    <a:pt x="1744" y="999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53000">
                  <a:schemeClr val="accent2">
                    <a:lumMod val="20000"/>
                    <a:lumOff val="8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  <p:sp>
          <p:nvSpPr>
            <p:cNvPr id="35" name="Flowchart: Merge 5"/>
            <p:cNvSpPr/>
            <p:nvPr userDrawn="1"/>
          </p:nvSpPr>
          <p:spPr>
            <a:xfrm>
              <a:off x="5385642" y="178"/>
              <a:ext cx="3752099" cy="346341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5836"/>
                <a:gd name="connsiteY0" fmla="*/ 0 h 10000"/>
                <a:gd name="connsiteX1" fmla="*/ 5240 w 5836"/>
                <a:gd name="connsiteY1" fmla="*/ 24 h 10000"/>
                <a:gd name="connsiteX2" fmla="*/ 5836 w 5836"/>
                <a:gd name="connsiteY2" fmla="*/ 10000 h 10000"/>
                <a:gd name="connsiteX3" fmla="*/ 0 w 5836"/>
                <a:gd name="connsiteY3" fmla="*/ 0 h 10000"/>
                <a:gd name="connsiteX0" fmla="*/ 0 w 9005"/>
                <a:gd name="connsiteY0" fmla="*/ 0 h 8459"/>
                <a:gd name="connsiteX1" fmla="*/ 8979 w 9005"/>
                <a:gd name="connsiteY1" fmla="*/ 24 h 8459"/>
                <a:gd name="connsiteX2" fmla="*/ 6649 w 9005"/>
                <a:gd name="connsiteY2" fmla="*/ 8459 h 8459"/>
                <a:gd name="connsiteX3" fmla="*/ 0 w 9005"/>
                <a:gd name="connsiteY3" fmla="*/ 0 h 8459"/>
                <a:gd name="connsiteX0" fmla="*/ 0 w 10025"/>
                <a:gd name="connsiteY0" fmla="*/ 0 h 10000"/>
                <a:gd name="connsiteX1" fmla="*/ 9971 w 10025"/>
                <a:gd name="connsiteY1" fmla="*/ 28 h 10000"/>
                <a:gd name="connsiteX2" fmla="*/ 7384 w 10025"/>
                <a:gd name="connsiteY2" fmla="*/ 10000 h 10000"/>
                <a:gd name="connsiteX3" fmla="*/ 0 w 10025"/>
                <a:gd name="connsiteY3" fmla="*/ 0 h 10000"/>
                <a:gd name="connsiteX0" fmla="*/ 0 w 9971"/>
                <a:gd name="connsiteY0" fmla="*/ 0 h 10000"/>
                <a:gd name="connsiteX1" fmla="*/ 9971 w 9971"/>
                <a:gd name="connsiteY1" fmla="*/ 28 h 10000"/>
                <a:gd name="connsiteX2" fmla="*/ 7384 w 9971"/>
                <a:gd name="connsiteY2" fmla="*/ 10000 h 10000"/>
                <a:gd name="connsiteX3" fmla="*/ 0 w 9971"/>
                <a:gd name="connsiteY3" fmla="*/ 0 h 10000"/>
                <a:gd name="connsiteX0" fmla="*/ 0 w 13598"/>
                <a:gd name="connsiteY0" fmla="*/ 0 h 10000"/>
                <a:gd name="connsiteX1" fmla="*/ 13598 w 13598"/>
                <a:gd name="connsiteY1" fmla="*/ 3300 h 10000"/>
                <a:gd name="connsiteX2" fmla="*/ 7405 w 13598"/>
                <a:gd name="connsiteY2" fmla="*/ 10000 h 10000"/>
                <a:gd name="connsiteX3" fmla="*/ 0 w 13598"/>
                <a:gd name="connsiteY3" fmla="*/ 0 h 10000"/>
                <a:gd name="connsiteX0" fmla="*/ 0 w 13598"/>
                <a:gd name="connsiteY0" fmla="*/ 0 h 10034"/>
                <a:gd name="connsiteX1" fmla="*/ 13598 w 13598"/>
                <a:gd name="connsiteY1" fmla="*/ 3300 h 10034"/>
                <a:gd name="connsiteX2" fmla="*/ 7360 w 13598"/>
                <a:gd name="connsiteY2" fmla="*/ 10034 h 10034"/>
                <a:gd name="connsiteX3" fmla="*/ 0 w 13598"/>
                <a:gd name="connsiteY3" fmla="*/ 0 h 10034"/>
                <a:gd name="connsiteX0" fmla="*/ 0 w 13283"/>
                <a:gd name="connsiteY0" fmla="*/ 0 h 10034"/>
                <a:gd name="connsiteX1" fmla="*/ 13283 w 13283"/>
                <a:gd name="connsiteY1" fmla="*/ 2862 h 10034"/>
                <a:gd name="connsiteX2" fmla="*/ 7360 w 13283"/>
                <a:gd name="connsiteY2" fmla="*/ 10034 h 10034"/>
                <a:gd name="connsiteX3" fmla="*/ 0 w 13283"/>
                <a:gd name="connsiteY3" fmla="*/ 0 h 10034"/>
                <a:gd name="connsiteX0" fmla="*/ 0 w 13283"/>
                <a:gd name="connsiteY0" fmla="*/ 0 h 10945"/>
                <a:gd name="connsiteX1" fmla="*/ 13283 w 13283"/>
                <a:gd name="connsiteY1" fmla="*/ 2862 h 10945"/>
                <a:gd name="connsiteX2" fmla="*/ 7630 w 13283"/>
                <a:gd name="connsiteY2" fmla="*/ 10945 h 10945"/>
                <a:gd name="connsiteX3" fmla="*/ 0 w 13283"/>
                <a:gd name="connsiteY3" fmla="*/ 0 h 10945"/>
                <a:gd name="connsiteX0" fmla="*/ 0 w 14047"/>
                <a:gd name="connsiteY0" fmla="*/ 0 h 10945"/>
                <a:gd name="connsiteX1" fmla="*/ 14047 w 14047"/>
                <a:gd name="connsiteY1" fmla="*/ 2525 h 10945"/>
                <a:gd name="connsiteX2" fmla="*/ 7630 w 14047"/>
                <a:gd name="connsiteY2" fmla="*/ 10945 h 10945"/>
                <a:gd name="connsiteX3" fmla="*/ 0 w 14047"/>
                <a:gd name="connsiteY3" fmla="*/ 0 h 10945"/>
                <a:gd name="connsiteX0" fmla="*/ 0 w 14047"/>
                <a:gd name="connsiteY0" fmla="*/ 0 h 12665"/>
                <a:gd name="connsiteX1" fmla="*/ 14047 w 14047"/>
                <a:gd name="connsiteY1" fmla="*/ 2525 h 12665"/>
                <a:gd name="connsiteX2" fmla="*/ 9519 w 14047"/>
                <a:gd name="connsiteY2" fmla="*/ 12665 h 12665"/>
                <a:gd name="connsiteX3" fmla="*/ 0 w 14047"/>
                <a:gd name="connsiteY3" fmla="*/ 0 h 12665"/>
                <a:gd name="connsiteX0" fmla="*/ 0 w 21692"/>
                <a:gd name="connsiteY0" fmla="*/ 0 h 12631"/>
                <a:gd name="connsiteX1" fmla="*/ 21692 w 21692"/>
                <a:gd name="connsiteY1" fmla="*/ 2491 h 12631"/>
                <a:gd name="connsiteX2" fmla="*/ 17164 w 21692"/>
                <a:gd name="connsiteY2" fmla="*/ 12631 h 12631"/>
                <a:gd name="connsiteX3" fmla="*/ 0 w 21692"/>
                <a:gd name="connsiteY3" fmla="*/ 0 h 12631"/>
                <a:gd name="connsiteX0" fmla="*/ 0 w 21692"/>
                <a:gd name="connsiteY0" fmla="*/ 0 h 15093"/>
                <a:gd name="connsiteX1" fmla="*/ 21692 w 21692"/>
                <a:gd name="connsiteY1" fmla="*/ 2491 h 15093"/>
                <a:gd name="connsiteX2" fmla="*/ 16175 w 21692"/>
                <a:gd name="connsiteY2" fmla="*/ 15093 h 15093"/>
                <a:gd name="connsiteX3" fmla="*/ 0 w 21692"/>
                <a:gd name="connsiteY3" fmla="*/ 0 h 15093"/>
                <a:gd name="connsiteX0" fmla="*/ 0 w 20703"/>
                <a:gd name="connsiteY0" fmla="*/ 0 h 15093"/>
                <a:gd name="connsiteX1" fmla="*/ 20703 w 20703"/>
                <a:gd name="connsiteY1" fmla="*/ 4784 h 15093"/>
                <a:gd name="connsiteX2" fmla="*/ 16175 w 20703"/>
                <a:gd name="connsiteY2" fmla="*/ 15093 h 15093"/>
                <a:gd name="connsiteX3" fmla="*/ 0 w 20703"/>
                <a:gd name="connsiteY3" fmla="*/ 0 h 15093"/>
                <a:gd name="connsiteX0" fmla="*/ 0 w 20703"/>
                <a:gd name="connsiteY0" fmla="*/ 3548 h 18641"/>
                <a:gd name="connsiteX1" fmla="*/ 8241 w 20703"/>
                <a:gd name="connsiteY1" fmla="*/ 36 h 18641"/>
                <a:gd name="connsiteX2" fmla="*/ 20703 w 20703"/>
                <a:gd name="connsiteY2" fmla="*/ 8332 h 18641"/>
                <a:gd name="connsiteX3" fmla="*/ 16175 w 20703"/>
                <a:gd name="connsiteY3" fmla="*/ 18641 h 18641"/>
                <a:gd name="connsiteX4" fmla="*/ 0 w 20703"/>
                <a:gd name="connsiteY4" fmla="*/ 3548 h 18641"/>
                <a:gd name="connsiteX0" fmla="*/ 0 w 20703"/>
                <a:gd name="connsiteY0" fmla="*/ 3512 h 18605"/>
                <a:gd name="connsiteX1" fmla="*/ 8241 w 20703"/>
                <a:gd name="connsiteY1" fmla="*/ 0 h 18605"/>
                <a:gd name="connsiteX2" fmla="*/ 20703 w 20703"/>
                <a:gd name="connsiteY2" fmla="*/ 8296 h 18605"/>
                <a:gd name="connsiteX3" fmla="*/ 16175 w 20703"/>
                <a:gd name="connsiteY3" fmla="*/ 18605 h 18605"/>
                <a:gd name="connsiteX4" fmla="*/ 0 w 20703"/>
                <a:gd name="connsiteY4" fmla="*/ 3512 h 18605"/>
                <a:gd name="connsiteX0" fmla="*/ 0 w 20703"/>
                <a:gd name="connsiteY0" fmla="*/ 3512 h 18605"/>
                <a:gd name="connsiteX1" fmla="*/ 8241 w 20703"/>
                <a:gd name="connsiteY1" fmla="*/ 0 h 18605"/>
                <a:gd name="connsiteX2" fmla="*/ 20703 w 20703"/>
                <a:gd name="connsiteY2" fmla="*/ 8296 h 18605"/>
                <a:gd name="connsiteX3" fmla="*/ 16175 w 20703"/>
                <a:gd name="connsiteY3" fmla="*/ 18605 h 18605"/>
                <a:gd name="connsiteX4" fmla="*/ 0 w 20703"/>
                <a:gd name="connsiteY4" fmla="*/ 3512 h 18605"/>
                <a:gd name="connsiteX0" fmla="*/ 0 w 20703"/>
                <a:gd name="connsiteY0" fmla="*/ 3646 h 18739"/>
                <a:gd name="connsiteX1" fmla="*/ 8241 w 20703"/>
                <a:gd name="connsiteY1" fmla="*/ 0 h 18739"/>
                <a:gd name="connsiteX2" fmla="*/ 20703 w 20703"/>
                <a:gd name="connsiteY2" fmla="*/ 8430 h 18739"/>
                <a:gd name="connsiteX3" fmla="*/ 16175 w 20703"/>
                <a:gd name="connsiteY3" fmla="*/ 18739 h 18739"/>
                <a:gd name="connsiteX4" fmla="*/ 0 w 20703"/>
                <a:gd name="connsiteY4" fmla="*/ 3646 h 18739"/>
                <a:gd name="connsiteX0" fmla="*/ 0 w 17956"/>
                <a:gd name="connsiteY0" fmla="*/ 198 h 18739"/>
                <a:gd name="connsiteX1" fmla="*/ 5494 w 17956"/>
                <a:gd name="connsiteY1" fmla="*/ 0 h 18739"/>
                <a:gd name="connsiteX2" fmla="*/ 17956 w 17956"/>
                <a:gd name="connsiteY2" fmla="*/ 8430 h 18739"/>
                <a:gd name="connsiteX3" fmla="*/ 13428 w 17956"/>
                <a:gd name="connsiteY3" fmla="*/ 18739 h 18739"/>
                <a:gd name="connsiteX4" fmla="*/ 0 w 17956"/>
                <a:gd name="connsiteY4" fmla="*/ 198 h 18739"/>
                <a:gd name="connsiteX0" fmla="*/ 0 w 17956"/>
                <a:gd name="connsiteY0" fmla="*/ 108 h 18649"/>
                <a:gd name="connsiteX1" fmla="*/ 5375 w 17956"/>
                <a:gd name="connsiteY1" fmla="*/ 0 h 18649"/>
                <a:gd name="connsiteX2" fmla="*/ 17956 w 17956"/>
                <a:gd name="connsiteY2" fmla="*/ 8340 h 18649"/>
                <a:gd name="connsiteX3" fmla="*/ 13428 w 17956"/>
                <a:gd name="connsiteY3" fmla="*/ 18649 h 18649"/>
                <a:gd name="connsiteX4" fmla="*/ 0 w 17956"/>
                <a:gd name="connsiteY4" fmla="*/ 108 h 18649"/>
                <a:gd name="connsiteX0" fmla="*/ 6634 w 24590"/>
                <a:gd name="connsiteY0" fmla="*/ 108 h 15290"/>
                <a:gd name="connsiteX1" fmla="*/ 12009 w 24590"/>
                <a:gd name="connsiteY1" fmla="*/ 0 h 15290"/>
                <a:gd name="connsiteX2" fmla="*/ 24590 w 24590"/>
                <a:gd name="connsiteY2" fmla="*/ 8340 h 15290"/>
                <a:gd name="connsiteX3" fmla="*/ 0 w 24590"/>
                <a:gd name="connsiteY3" fmla="*/ 15290 h 15290"/>
                <a:gd name="connsiteX4" fmla="*/ 6634 w 24590"/>
                <a:gd name="connsiteY4" fmla="*/ 108 h 15290"/>
                <a:gd name="connsiteX0" fmla="*/ 6634 w 31337"/>
                <a:gd name="connsiteY0" fmla="*/ 108 h 20252"/>
                <a:gd name="connsiteX1" fmla="*/ 12009 w 31337"/>
                <a:gd name="connsiteY1" fmla="*/ 0 h 20252"/>
                <a:gd name="connsiteX2" fmla="*/ 31337 w 31337"/>
                <a:gd name="connsiteY2" fmla="*/ 20252 h 20252"/>
                <a:gd name="connsiteX3" fmla="*/ 0 w 31337"/>
                <a:gd name="connsiteY3" fmla="*/ 15290 h 20252"/>
                <a:gd name="connsiteX4" fmla="*/ 6634 w 31337"/>
                <a:gd name="connsiteY4" fmla="*/ 108 h 20252"/>
                <a:gd name="connsiteX0" fmla="*/ 6634 w 31337"/>
                <a:gd name="connsiteY0" fmla="*/ 108 h 20252"/>
                <a:gd name="connsiteX1" fmla="*/ 20726 w 31337"/>
                <a:gd name="connsiteY1" fmla="*/ 0 h 20252"/>
                <a:gd name="connsiteX2" fmla="*/ 31337 w 31337"/>
                <a:gd name="connsiteY2" fmla="*/ 20252 h 20252"/>
                <a:gd name="connsiteX3" fmla="*/ 0 w 31337"/>
                <a:gd name="connsiteY3" fmla="*/ 15290 h 20252"/>
                <a:gd name="connsiteX4" fmla="*/ 6634 w 31337"/>
                <a:gd name="connsiteY4" fmla="*/ 108 h 20252"/>
                <a:gd name="connsiteX0" fmla="*/ 13620 w 31337"/>
                <a:gd name="connsiteY0" fmla="*/ 18 h 20252"/>
                <a:gd name="connsiteX1" fmla="*/ 20726 w 31337"/>
                <a:gd name="connsiteY1" fmla="*/ 0 h 20252"/>
                <a:gd name="connsiteX2" fmla="*/ 31337 w 31337"/>
                <a:gd name="connsiteY2" fmla="*/ 20252 h 20252"/>
                <a:gd name="connsiteX3" fmla="*/ 0 w 31337"/>
                <a:gd name="connsiteY3" fmla="*/ 15290 h 20252"/>
                <a:gd name="connsiteX4" fmla="*/ 13620 w 31337"/>
                <a:gd name="connsiteY4" fmla="*/ 18 h 20252"/>
                <a:gd name="connsiteX0" fmla="*/ 9142 w 26859"/>
                <a:gd name="connsiteY0" fmla="*/ 18 h 20252"/>
                <a:gd name="connsiteX1" fmla="*/ 16248 w 26859"/>
                <a:gd name="connsiteY1" fmla="*/ 0 h 20252"/>
                <a:gd name="connsiteX2" fmla="*/ 26859 w 26859"/>
                <a:gd name="connsiteY2" fmla="*/ 20252 h 20252"/>
                <a:gd name="connsiteX3" fmla="*/ 0 w 26859"/>
                <a:gd name="connsiteY3" fmla="*/ 13409 h 20252"/>
                <a:gd name="connsiteX4" fmla="*/ 9142 w 26859"/>
                <a:gd name="connsiteY4" fmla="*/ 18 h 20252"/>
                <a:gd name="connsiteX0" fmla="*/ 11530 w 29247"/>
                <a:gd name="connsiteY0" fmla="*/ 18 h 20252"/>
                <a:gd name="connsiteX1" fmla="*/ 18636 w 29247"/>
                <a:gd name="connsiteY1" fmla="*/ 0 h 20252"/>
                <a:gd name="connsiteX2" fmla="*/ 29247 w 29247"/>
                <a:gd name="connsiteY2" fmla="*/ 20252 h 20252"/>
                <a:gd name="connsiteX3" fmla="*/ 0 w 29247"/>
                <a:gd name="connsiteY3" fmla="*/ 15424 h 20252"/>
                <a:gd name="connsiteX4" fmla="*/ 11530 w 29247"/>
                <a:gd name="connsiteY4" fmla="*/ 18 h 20252"/>
                <a:gd name="connsiteX0" fmla="*/ 11530 w 29247"/>
                <a:gd name="connsiteY0" fmla="*/ 0 h 20234"/>
                <a:gd name="connsiteX1" fmla="*/ 17681 w 29247"/>
                <a:gd name="connsiteY1" fmla="*/ 1460 h 20234"/>
                <a:gd name="connsiteX2" fmla="*/ 29247 w 29247"/>
                <a:gd name="connsiteY2" fmla="*/ 20234 h 20234"/>
                <a:gd name="connsiteX3" fmla="*/ 0 w 29247"/>
                <a:gd name="connsiteY3" fmla="*/ 15406 h 20234"/>
                <a:gd name="connsiteX4" fmla="*/ 11530 w 29247"/>
                <a:gd name="connsiteY4" fmla="*/ 0 h 20234"/>
                <a:gd name="connsiteX0" fmla="*/ 11530 w 29247"/>
                <a:gd name="connsiteY0" fmla="*/ 18 h 20252"/>
                <a:gd name="connsiteX1" fmla="*/ 18577 w 29247"/>
                <a:gd name="connsiteY1" fmla="*/ 0 h 20252"/>
                <a:gd name="connsiteX2" fmla="*/ 29247 w 29247"/>
                <a:gd name="connsiteY2" fmla="*/ 20252 h 20252"/>
                <a:gd name="connsiteX3" fmla="*/ 0 w 29247"/>
                <a:gd name="connsiteY3" fmla="*/ 15424 h 20252"/>
                <a:gd name="connsiteX4" fmla="*/ 11530 w 29247"/>
                <a:gd name="connsiteY4" fmla="*/ 18 h 20252"/>
                <a:gd name="connsiteX0" fmla="*/ 11829 w 29247"/>
                <a:gd name="connsiteY0" fmla="*/ 0 h 20279"/>
                <a:gd name="connsiteX1" fmla="*/ 18577 w 29247"/>
                <a:gd name="connsiteY1" fmla="*/ 27 h 20279"/>
                <a:gd name="connsiteX2" fmla="*/ 29247 w 29247"/>
                <a:gd name="connsiteY2" fmla="*/ 20279 h 20279"/>
                <a:gd name="connsiteX3" fmla="*/ 0 w 29247"/>
                <a:gd name="connsiteY3" fmla="*/ 15451 h 20279"/>
                <a:gd name="connsiteX4" fmla="*/ 11829 w 29247"/>
                <a:gd name="connsiteY4" fmla="*/ 0 h 20279"/>
                <a:gd name="connsiteX0" fmla="*/ 11829 w 29247"/>
                <a:gd name="connsiteY0" fmla="*/ 0 h 19975"/>
                <a:gd name="connsiteX1" fmla="*/ 18577 w 29247"/>
                <a:gd name="connsiteY1" fmla="*/ 27 h 19975"/>
                <a:gd name="connsiteX2" fmla="*/ 29247 w 29247"/>
                <a:gd name="connsiteY2" fmla="*/ 19975 h 19975"/>
                <a:gd name="connsiteX3" fmla="*/ 0 w 29247"/>
                <a:gd name="connsiteY3" fmla="*/ 15451 h 19975"/>
                <a:gd name="connsiteX4" fmla="*/ 11829 w 29247"/>
                <a:gd name="connsiteY4" fmla="*/ 0 h 19975"/>
                <a:gd name="connsiteX0" fmla="*/ 11829 w 29202"/>
                <a:gd name="connsiteY0" fmla="*/ 0 h 20211"/>
                <a:gd name="connsiteX1" fmla="*/ 18577 w 29202"/>
                <a:gd name="connsiteY1" fmla="*/ 27 h 20211"/>
                <a:gd name="connsiteX2" fmla="*/ 29202 w 29202"/>
                <a:gd name="connsiteY2" fmla="*/ 20211 h 20211"/>
                <a:gd name="connsiteX3" fmla="*/ 0 w 29202"/>
                <a:gd name="connsiteY3" fmla="*/ 15451 h 20211"/>
                <a:gd name="connsiteX4" fmla="*/ 11829 w 29202"/>
                <a:gd name="connsiteY4" fmla="*/ 0 h 20211"/>
                <a:gd name="connsiteX0" fmla="*/ 11792 w 29202"/>
                <a:gd name="connsiteY0" fmla="*/ 1 h 20184"/>
                <a:gd name="connsiteX1" fmla="*/ 18577 w 29202"/>
                <a:gd name="connsiteY1" fmla="*/ 0 h 20184"/>
                <a:gd name="connsiteX2" fmla="*/ 29202 w 29202"/>
                <a:gd name="connsiteY2" fmla="*/ 20184 h 20184"/>
                <a:gd name="connsiteX3" fmla="*/ 0 w 29202"/>
                <a:gd name="connsiteY3" fmla="*/ 15424 h 20184"/>
                <a:gd name="connsiteX4" fmla="*/ 11792 w 29202"/>
                <a:gd name="connsiteY4" fmla="*/ 1 h 20184"/>
                <a:gd name="connsiteX0" fmla="*/ 11792 w 29202"/>
                <a:gd name="connsiteY0" fmla="*/ 0 h 20183"/>
                <a:gd name="connsiteX1" fmla="*/ 18577 w 29202"/>
                <a:gd name="connsiteY1" fmla="*/ 13 h 20183"/>
                <a:gd name="connsiteX2" fmla="*/ 29202 w 29202"/>
                <a:gd name="connsiteY2" fmla="*/ 20183 h 20183"/>
                <a:gd name="connsiteX3" fmla="*/ 0 w 29202"/>
                <a:gd name="connsiteY3" fmla="*/ 15423 h 20183"/>
                <a:gd name="connsiteX4" fmla="*/ 11792 w 29202"/>
                <a:gd name="connsiteY4" fmla="*/ 0 h 20183"/>
                <a:gd name="connsiteX0" fmla="*/ 11792 w 29202"/>
                <a:gd name="connsiteY0" fmla="*/ 1 h 20184"/>
                <a:gd name="connsiteX1" fmla="*/ 18540 w 29202"/>
                <a:gd name="connsiteY1" fmla="*/ 0 h 20184"/>
                <a:gd name="connsiteX2" fmla="*/ 29202 w 29202"/>
                <a:gd name="connsiteY2" fmla="*/ 20184 h 20184"/>
                <a:gd name="connsiteX3" fmla="*/ 0 w 29202"/>
                <a:gd name="connsiteY3" fmla="*/ 15424 h 20184"/>
                <a:gd name="connsiteX4" fmla="*/ 11792 w 29202"/>
                <a:gd name="connsiteY4" fmla="*/ 1 h 20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02" h="20184">
                  <a:moveTo>
                    <a:pt x="11792" y="1"/>
                  </a:moveTo>
                  <a:lnTo>
                    <a:pt x="18540" y="0"/>
                  </a:lnTo>
                  <a:lnTo>
                    <a:pt x="29202" y="20184"/>
                  </a:lnTo>
                  <a:lnTo>
                    <a:pt x="0" y="15424"/>
                  </a:lnTo>
                  <a:lnTo>
                    <a:pt x="11792" y="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60000"/>
                    <a:lumOff val="40000"/>
                  </a:schemeClr>
                </a:gs>
                <a:gs pos="65000">
                  <a:schemeClr val="bg2">
                    <a:lumMod val="20000"/>
                    <a:lumOff val="8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  <p:sp>
          <p:nvSpPr>
            <p:cNvPr id="36" name="Flowchart: Merge 5"/>
            <p:cNvSpPr/>
            <p:nvPr userDrawn="1"/>
          </p:nvSpPr>
          <p:spPr>
            <a:xfrm>
              <a:off x="5379954" y="-1697"/>
              <a:ext cx="912873" cy="2655817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5836"/>
                <a:gd name="connsiteY0" fmla="*/ 0 h 10000"/>
                <a:gd name="connsiteX1" fmla="*/ 5240 w 5836"/>
                <a:gd name="connsiteY1" fmla="*/ 24 h 10000"/>
                <a:gd name="connsiteX2" fmla="*/ 5836 w 5836"/>
                <a:gd name="connsiteY2" fmla="*/ 10000 h 10000"/>
                <a:gd name="connsiteX3" fmla="*/ 0 w 5836"/>
                <a:gd name="connsiteY3" fmla="*/ 0 h 10000"/>
                <a:gd name="connsiteX0" fmla="*/ 0 w 9005"/>
                <a:gd name="connsiteY0" fmla="*/ 0 h 8459"/>
                <a:gd name="connsiteX1" fmla="*/ 8979 w 9005"/>
                <a:gd name="connsiteY1" fmla="*/ 24 h 8459"/>
                <a:gd name="connsiteX2" fmla="*/ 6649 w 9005"/>
                <a:gd name="connsiteY2" fmla="*/ 8459 h 8459"/>
                <a:gd name="connsiteX3" fmla="*/ 0 w 9005"/>
                <a:gd name="connsiteY3" fmla="*/ 0 h 8459"/>
                <a:gd name="connsiteX0" fmla="*/ 0 w 10025"/>
                <a:gd name="connsiteY0" fmla="*/ 0 h 10000"/>
                <a:gd name="connsiteX1" fmla="*/ 9971 w 10025"/>
                <a:gd name="connsiteY1" fmla="*/ 28 h 10000"/>
                <a:gd name="connsiteX2" fmla="*/ 7384 w 10025"/>
                <a:gd name="connsiteY2" fmla="*/ 10000 h 10000"/>
                <a:gd name="connsiteX3" fmla="*/ 0 w 10025"/>
                <a:gd name="connsiteY3" fmla="*/ 0 h 10000"/>
                <a:gd name="connsiteX0" fmla="*/ 0 w 9971"/>
                <a:gd name="connsiteY0" fmla="*/ 0 h 10000"/>
                <a:gd name="connsiteX1" fmla="*/ 9971 w 9971"/>
                <a:gd name="connsiteY1" fmla="*/ 28 h 10000"/>
                <a:gd name="connsiteX2" fmla="*/ 7384 w 9971"/>
                <a:gd name="connsiteY2" fmla="*/ 10000 h 10000"/>
                <a:gd name="connsiteX3" fmla="*/ 0 w 9971"/>
                <a:gd name="connsiteY3" fmla="*/ 0 h 10000"/>
                <a:gd name="connsiteX0" fmla="*/ 0 w 13598"/>
                <a:gd name="connsiteY0" fmla="*/ 0 h 10000"/>
                <a:gd name="connsiteX1" fmla="*/ 13598 w 13598"/>
                <a:gd name="connsiteY1" fmla="*/ 3300 h 10000"/>
                <a:gd name="connsiteX2" fmla="*/ 7405 w 13598"/>
                <a:gd name="connsiteY2" fmla="*/ 10000 h 10000"/>
                <a:gd name="connsiteX3" fmla="*/ 0 w 13598"/>
                <a:gd name="connsiteY3" fmla="*/ 0 h 10000"/>
                <a:gd name="connsiteX0" fmla="*/ 0 w 13598"/>
                <a:gd name="connsiteY0" fmla="*/ 0 h 10034"/>
                <a:gd name="connsiteX1" fmla="*/ 13598 w 13598"/>
                <a:gd name="connsiteY1" fmla="*/ 3300 h 10034"/>
                <a:gd name="connsiteX2" fmla="*/ 7360 w 13598"/>
                <a:gd name="connsiteY2" fmla="*/ 10034 h 10034"/>
                <a:gd name="connsiteX3" fmla="*/ 0 w 13598"/>
                <a:gd name="connsiteY3" fmla="*/ 0 h 10034"/>
                <a:gd name="connsiteX0" fmla="*/ 0 w 13283"/>
                <a:gd name="connsiteY0" fmla="*/ 0 h 10034"/>
                <a:gd name="connsiteX1" fmla="*/ 13283 w 13283"/>
                <a:gd name="connsiteY1" fmla="*/ 2862 h 10034"/>
                <a:gd name="connsiteX2" fmla="*/ 7360 w 13283"/>
                <a:gd name="connsiteY2" fmla="*/ 10034 h 10034"/>
                <a:gd name="connsiteX3" fmla="*/ 0 w 13283"/>
                <a:gd name="connsiteY3" fmla="*/ 0 h 10034"/>
                <a:gd name="connsiteX0" fmla="*/ 0 w 13283"/>
                <a:gd name="connsiteY0" fmla="*/ 0 h 10945"/>
                <a:gd name="connsiteX1" fmla="*/ 13283 w 13283"/>
                <a:gd name="connsiteY1" fmla="*/ 2862 h 10945"/>
                <a:gd name="connsiteX2" fmla="*/ 7630 w 13283"/>
                <a:gd name="connsiteY2" fmla="*/ 10945 h 10945"/>
                <a:gd name="connsiteX3" fmla="*/ 0 w 13283"/>
                <a:gd name="connsiteY3" fmla="*/ 0 h 10945"/>
                <a:gd name="connsiteX0" fmla="*/ 0 w 14047"/>
                <a:gd name="connsiteY0" fmla="*/ 0 h 10945"/>
                <a:gd name="connsiteX1" fmla="*/ 14047 w 14047"/>
                <a:gd name="connsiteY1" fmla="*/ 2525 h 10945"/>
                <a:gd name="connsiteX2" fmla="*/ 7630 w 14047"/>
                <a:gd name="connsiteY2" fmla="*/ 10945 h 10945"/>
                <a:gd name="connsiteX3" fmla="*/ 0 w 14047"/>
                <a:gd name="connsiteY3" fmla="*/ 0 h 10945"/>
                <a:gd name="connsiteX0" fmla="*/ 0 w 14047"/>
                <a:gd name="connsiteY0" fmla="*/ 0 h 12665"/>
                <a:gd name="connsiteX1" fmla="*/ 14047 w 14047"/>
                <a:gd name="connsiteY1" fmla="*/ 2525 h 12665"/>
                <a:gd name="connsiteX2" fmla="*/ 9519 w 14047"/>
                <a:gd name="connsiteY2" fmla="*/ 12665 h 12665"/>
                <a:gd name="connsiteX3" fmla="*/ 0 w 14047"/>
                <a:gd name="connsiteY3" fmla="*/ 0 h 12665"/>
                <a:gd name="connsiteX0" fmla="*/ 0 w 21692"/>
                <a:gd name="connsiteY0" fmla="*/ 0 h 12631"/>
                <a:gd name="connsiteX1" fmla="*/ 21692 w 21692"/>
                <a:gd name="connsiteY1" fmla="*/ 2491 h 12631"/>
                <a:gd name="connsiteX2" fmla="*/ 17164 w 21692"/>
                <a:gd name="connsiteY2" fmla="*/ 12631 h 12631"/>
                <a:gd name="connsiteX3" fmla="*/ 0 w 21692"/>
                <a:gd name="connsiteY3" fmla="*/ 0 h 12631"/>
                <a:gd name="connsiteX0" fmla="*/ 0 w 21692"/>
                <a:gd name="connsiteY0" fmla="*/ 0 h 15093"/>
                <a:gd name="connsiteX1" fmla="*/ 21692 w 21692"/>
                <a:gd name="connsiteY1" fmla="*/ 2491 h 15093"/>
                <a:gd name="connsiteX2" fmla="*/ 16175 w 21692"/>
                <a:gd name="connsiteY2" fmla="*/ 15093 h 15093"/>
                <a:gd name="connsiteX3" fmla="*/ 0 w 21692"/>
                <a:gd name="connsiteY3" fmla="*/ 0 h 15093"/>
                <a:gd name="connsiteX0" fmla="*/ 0 w 20703"/>
                <a:gd name="connsiteY0" fmla="*/ 0 h 15093"/>
                <a:gd name="connsiteX1" fmla="*/ 20703 w 20703"/>
                <a:gd name="connsiteY1" fmla="*/ 4784 h 15093"/>
                <a:gd name="connsiteX2" fmla="*/ 16175 w 20703"/>
                <a:gd name="connsiteY2" fmla="*/ 15093 h 15093"/>
                <a:gd name="connsiteX3" fmla="*/ 0 w 20703"/>
                <a:gd name="connsiteY3" fmla="*/ 0 h 15093"/>
                <a:gd name="connsiteX0" fmla="*/ 0 w 26864"/>
                <a:gd name="connsiteY0" fmla="*/ 0 h 15093"/>
                <a:gd name="connsiteX1" fmla="*/ 26864 w 26864"/>
                <a:gd name="connsiteY1" fmla="*/ 4076 h 15093"/>
                <a:gd name="connsiteX2" fmla="*/ 16175 w 26864"/>
                <a:gd name="connsiteY2" fmla="*/ 15093 h 15093"/>
                <a:gd name="connsiteX3" fmla="*/ 0 w 26864"/>
                <a:gd name="connsiteY3" fmla="*/ 0 h 15093"/>
                <a:gd name="connsiteX0" fmla="*/ 0 w 26864"/>
                <a:gd name="connsiteY0" fmla="*/ 0 h 15262"/>
                <a:gd name="connsiteX1" fmla="*/ 26864 w 26864"/>
                <a:gd name="connsiteY1" fmla="*/ 4076 h 15262"/>
                <a:gd name="connsiteX2" fmla="*/ 18244 w 26864"/>
                <a:gd name="connsiteY2" fmla="*/ 15262 h 15262"/>
                <a:gd name="connsiteX3" fmla="*/ 0 w 26864"/>
                <a:gd name="connsiteY3" fmla="*/ 0 h 15262"/>
                <a:gd name="connsiteX0" fmla="*/ 0 w 12653"/>
                <a:gd name="connsiteY0" fmla="*/ 0 h 15262"/>
                <a:gd name="connsiteX1" fmla="*/ 12653 w 12653"/>
                <a:gd name="connsiteY1" fmla="*/ 4076 h 15262"/>
                <a:gd name="connsiteX2" fmla="*/ 4033 w 12653"/>
                <a:gd name="connsiteY2" fmla="*/ 15262 h 15262"/>
                <a:gd name="connsiteX3" fmla="*/ 0 w 12653"/>
                <a:gd name="connsiteY3" fmla="*/ 0 h 15262"/>
                <a:gd name="connsiteX0" fmla="*/ 0 w 12653"/>
                <a:gd name="connsiteY0" fmla="*/ 0 h 15296"/>
                <a:gd name="connsiteX1" fmla="*/ 12653 w 12653"/>
                <a:gd name="connsiteY1" fmla="*/ 4076 h 15296"/>
                <a:gd name="connsiteX2" fmla="*/ 4078 w 12653"/>
                <a:gd name="connsiteY2" fmla="*/ 15296 h 15296"/>
                <a:gd name="connsiteX3" fmla="*/ 0 w 12653"/>
                <a:gd name="connsiteY3" fmla="*/ 0 h 15296"/>
                <a:gd name="connsiteX0" fmla="*/ 0 w 13238"/>
                <a:gd name="connsiteY0" fmla="*/ 0 h 15397"/>
                <a:gd name="connsiteX1" fmla="*/ 13238 w 13238"/>
                <a:gd name="connsiteY1" fmla="*/ 4177 h 15397"/>
                <a:gd name="connsiteX2" fmla="*/ 4663 w 13238"/>
                <a:gd name="connsiteY2" fmla="*/ 15397 h 15397"/>
                <a:gd name="connsiteX3" fmla="*/ 0 w 13238"/>
                <a:gd name="connsiteY3" fmla="*/ 0 h 15397"/>
                <a:gd name="connsiteX0" fmla="*/ 4466 w 8575"/>
                <a:gd name="connsiteY0" fmla="*/ 0 h 15464"/>
                <a:gd name="connsiteX1" fmla="*/ 8575 w 8575"/>
                <a:gd name="connsiteY1" fmla="*/ 4244 h 15464"/>
                <a:gd name="connsiteX2" fmla="*/ 0 w 8575"/>
                <a:gd name="connsiteY2" fmla="*/ 15464 h 15464"/>
                <a:gd name="connsiteX3" fmla="*/ 4466 w 8575"/>
                <a:gd name="connsiteY3" fmla="*/ 0 h 15464"/>
                <a:gd name="connsiteX0" fmla="*/ 5208 w 8164"/>
                <a:gd name="connsiteY0" fmla="*/ 0 h 10000"/>
                <a:gd name="connsiteX1" fmla="*/ 8164 w 8164"/>
                <a:gd name="connsiteY1" fmla="*/ 4096 h 10000"/>
                <a:gd name="connsiteX2" fmla="*/ 0 w 8164"/>
                <a:gd name="connsiteY2" fmla="*/ 10000 h 10000"/>
                <a:gd name="connsiteX3" fmla="*/ 5208 w 8164"/>
                <a:gd name="connsiteY3" fmla="*/ 0 h 10000"/>
                <a:gd name="connsiteX0" fmla="*/ 6538 w 10159"/>
                <a:gd name="connsiteY0" fmla="*/ 0 h 9982"/>
                <a:gd name="connsiteX1" fmla="*/ 10159 w 10159"/>
                <a:gd name="connsiteY1" fmla="*/ 4096 h 9982"/>
                <a:gd name="connsiteX2" fmla="*/ 0 w 10159"/>
                <a:gd name="connsiteY2" fmla="*/ 9982 h 9982"/>
                <a:gd name="connsiteX3" fmla="*/ 6538 w 10159"/>
                <a:gd name="connsiteY3" fmla="*/ 0 h 9982"/>
                <a:gd name="connsiteX0" fmla="*/ 6410 w 9974"/>
                <a:gd name="connsiteY0" fmla="*/ 0 h 10063"/>
                <a:gd name="connsiteX1" fmla="*/ 9974 w 9974"/>
                <a:gd name="connsiteY1" fmla="*/ 4103 h 10063"/>
                <a:gd name="connsiteX2" fmla="*/ 0 w 9974"/>
                <a:gd name="connsiteY2" fmla="*/ 10063 h 10063"/>
                <a:gd name="connsiteX3" fmla="*/ 6410 w 9974"/>
                <a:gd name="connsiteY3" fmla="*/ 0 h 10063"/>
                <a:gd name="connsiteX0" fmla="*/ 6401 w 10000"/>
                <a:gd name="connsiteY0" fmla="*/ 0 h 9964"/>
                <a:gd name="connsiteX1" fmla="*/ 10000 w 10000"/>
                <a:gd name="connsiteY1" fmla="*/ 4041 h 9964"/>
                <a:gd name="connsiteX2" fmla="*/ 0 w 10000"/>
                <a:gd name="connsiteY2" fmla="*/ 9964 h 9964"/>
                <a:gd name="connsiteX3" fmla="*/ 6401 w 10000"/>
                <a:gd name="connsiteY3" fmla="*/ 0 h 9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9964">
                  <a:moveTo>
                    <a:pt x="6401" y="0"/>
                  </a:moveTo>
                  <a:lnTo>
                    <a:pt x="10000" y="4041"/>
                  </a:lnTo>
                  <a:lnTo>
                    <a:pt x="0" y="9964"/>
                  </a:lnTo>
                  <a:lnTo>
                    <a:pt x="6401" y="0"/>
                  </a:lnTo>
                  <a:close/>
                </a:path>
              </a:pathLst>
            </a:custGeom>
            <a:gradFill flip="none" rotWithShape="1">
              <a:gsLst>
                <a:gs pos="1000">
                  <a:schemeClr val="accent2">
                    <a:lumMod val="40000"/>
                    <a:lumOff val="60000"/>
                  </a:schemeClr>
                </a:gs>
                <a:gs pos="31000">
                  <a:srgbClr val="E3DDD7"/>
                </a:gs>
                <a:gs pos="98000">
                  <a:schemeClr val="accent2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821" y="613503"/>
            <a:ext cx="5651102" cy="6762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MSEsG 4 JULY 2013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First Interim Report - Legal 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1604627" y="2359410"/>
            <a:ext cx="4466296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Add text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9821" y="408354"/>
            <a:ext cx="5651102" cy="196013"/>
          </a:xfrm>
        </p:spPr>
        <p:txBody>
          <a:bodyPr lIns="18000">
            <a:normAutofit/>
          </a:bodyPr>
          <a:lstStyle>
            <a:lvl1pPr marL="0" indent="0" algn="l">
              <a:buNone/>
              <a:defRPr sz="1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42731" y="2359410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noProof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Project</a:t>
            </a:r>
            <a:r>
              <a:rPr lang="en-US" sz="1000" baseline="0" noProof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no.</a:t>
            </a:r>
            <a:endParaRPr lang="en-US" sz="1000" noProof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42731" y="2578102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noProof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Document</a:t>
            </a:r>
            <a:r>
              <a:rPr lang="en-US" sz="1000" baseline="0" noProof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no.</a:t>
            </a:r>
            <a:endParaRPr lang="en-US" sz="1000" noProof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442731" y="2796794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noProof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Version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42731" y="3015486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noProof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Date of issue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442731" y="3234178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noProof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Prepared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442731" y="3452870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noProof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Checked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442731" y="3671562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noProof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Approved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442731" y="3890252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noProof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File name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1604627" y="2578042"/>
            <a:ext cx="4466296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Add text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1604627" y="2796674"/>
            <a:ext cx="4466296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Add text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1604627" y="3015306"/>
            <a:ext cx="4466296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Add text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1604627" y="3233938"/>
            <a:ext cx="4466296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Add text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1604627" y="3452570"/>
            <a:ext cx="4466296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Add text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1604627" y="3671202"/>
            <a:ext cx="4466296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Add text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33" hasCustomPrompt="1"/>
          </p:nvPr>
        </p:nvSpPr>
        <p:spPr>
          <a:xfrm>
            <a:off x="1604627" y="3889835"/>
            <a:ext cx="4466296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Add text</a:t>
            </a:r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1465253" y="2288953"/>
            <a:ext cx="0" cy="1817004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92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A"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5386213" y="-1695"/>
            <a:ext cx="3757788" cy="5144464"/>
            <a:chOff x="5379954" y="-1697"/>
            <a:chExt cx="3757788" cy="5144464"/>
          </a:xfrm>
        </p:grpSpPr>
        <p:sp>
          <p:nvSpPr>
            <p:cNvPr id="20" name="Flowchart: Merge 5"/>
            <p:cNvSpPr/>
            <p:nvPr userDrawn="1"/>
          </p:nvSpPr>
          <p:spPr>
            <a:xfrm>
              <a:off x="6521680" y="2896850"/>
              <a:ext cx="2616062" cy="70302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4368"/>
                <a:gd name="connsiteY0" fmla="*/ 0 h 12397"/>
                <a:gd name="connsiteX1" fmla="*/ 4368 w 4368"/>
                <a:gd name="connsiteY1" fmla="*/ 4447 h 12397"/>
                <a:gd name="connsiteX2" fmla="*/ 204 w 4368"/>
                <a:gd name="connsiteY2" fmla="*/ 12397 h 12397"/>
                <a:gd name="connsiteX3" fmla="*/ 0 w 4368"/>
                <a:gd name="connsiteY3" fmla="*/ 0 h 12397"/>
                <a:gd name="connsiteX0" fmla="*/ 0 w 9029"/>
                <a:gd name="connsiteY0" fmla="*/ 0 h 10000"/>
                <a:gd name="connsiteX1" fmla="*/ 9029 w 9029"/>
                <a:gd name="connsiteY1" fmla="*/ 526 h 10000"/>
                <a:gd name="connsiteX2" fmla="*/ 467 w 9029"/>
                <a:gd name="connsiteY2" fmla="*/ 10000 h 10000"/>
                <a:gd name="connsiteX3" fmla="*/ 0 w 9029"/>
                <a:gd name="connsiteY3" fmla="*/ 0 h 10000"/>
                <a:gd name="connsiteX0" fmla="*/ 0 w 11571"/>
                <a:gd name="connsiteY0" fmla="*/ 0 h 8527"/>
                <a:gd name="connsiteX1" fmla="*/ 10000 w 11571"/>
                <a:gd name="connsiteY1" fmla="*/ 526 h 8527"/>
                <a:gd name="connsiteX2" fmla="*/ 11571 w 11571"/>
                <a:gd name="connsiteY2" fmla="*/ 8527 h 8527"/>
                <a:gd name="connsiteX3" fmla="*/ 0 w 11571"/>
                <a:gd name="connsiteY3" fmla="*/ 0 h 8527"/>
                <a:gd name="connsiteX0" fmla="*/ 0 w 10000"/>
                <a:gd name="connsiteY0" fmla="*/ 0 h 10000"/>
                <a:gd name="connsiteX1" fmla="*/ 8642 w 10000"/>
                <a:gd name="connsiteY1" fmla="*/ 617 h 10000"/>
                <a:gd name="connsiteX2" fmla="*/ 10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8642 w 10000"/>
                <a:gd name="connsiteY1" fmla="*/ 617 h 10000"/>
                <a:gd name="connsiteX2" fmla="*/ 10000 w 10000"/>
                <a:gd name="connsiteY2" fmla="*/ 10000 h 10000"/>
                <a:gd name="connsiteX3" fmla="*/ 0 w 10000"/>
                <a:gd name="connsiteY3" fmla="*/ 0 h 10000"/>
                <a:gd name="connsiteX0" fmla="*/ 0 w 10258"/>
                <a:gd name="connsiteY0" fmla="*/ 0 h 10216"/>
                <a:gd name="connsiteX1" fmla="*/ 8900 w 10258"/>
                <a:gd name="connsiteY1" fmla="*/ 833 h 10216"/>
                <a:gd name="connsiteX2" fmla="*/ 10258 w 10258"/>
                <a:gd name="connsiteY2" fmla="*/ 10216 h 10216"/>
                <a:gd name="connsiteX3" fmla="*/ 0 w 10258"/>
                <a:gd name="connsiteY3" fmla="*/ 0 h 10216"/>
                <a:gd name="connsiteX0" fmla="*/ 0 w 9845"/>
                <a:gd name="connsiteY0" fmla="*/ 0 h 9892"/>
                <a:gd name="connsiteX1" fmla="*/ 8900 w 9845"/>
                <a:gd name="connsiteY1" fmla="*/ 833 h 9892"/>
                <a:gd name="connsiteX2" fmla="*/ 9845 w 9845"/>
                <a:gd name="connsiteY2" fmla="*/ 9892 h 9892"/>
                <a:gd name="connsiteX3" fmla="*/ 0 w 9845"/>
                <a:gd name="connsiteY3" fmla="*/ 0 h 9892"/>
                <a:gd name="connsiteX0" fmla="*/ 0 w 13079"/>
                <a:gd name="connsiteY0" fmla="*/ 0 h 10000"/>
                <a:gd name="connsiteX1" fmla="*/ 13079 w 13079"/>
                <a:gd name="connsiteY1" fmla="*/ 6926 h 10000"/>
                <a:gd name="connsiteX2" fmla="*/ 10000 w 13079"/>
                <a:gd name="connsiteY2" fmla="*/ 10000 h 10000"/>
                <a:gd name="connsiteX3" fmla="*/ 0 w 13079"/>
                <a:gd name="connsiteY3" fmla="*/ 0 h 10000"/>
                <a:gd name="connsiteX0" fmla="*/ 0 w 10247"/>
                <a:gd name="connsiteY0" fmla="*/ 0 h 10000"/>
                <a:gd name="connsiteX1" fmla="*/ 10247 w 10247"/>
                <a:gd name="connsiteY1" fmla="*/ 2724 h 10000"/>
                <a:gd name="connsiteX2" fmla="*/ 10000 w 10247"/>
                <a:gd name="connsiteY2" fmla="*/ 10000 h 10000"/>
                <a:gd name="connsiteX3" fmla="*/ 0 w 10247"/>
                <a:gd name="connsiteY3" fmla="*/ 0 h 10000"/>
                <a:gd name="connsiteX0" fmla="*/ 0 w 14758"/>
                <a:gd name="connsiteY0" fmla="*/ 0 h 10000"/>
                <a:gd name="connsiteX1" fmla="*/ 14758 w 14758"/>
                <a:gd name="connsiteY1" fmla="*/ 4170 h 10000"/>
                <a:gd name="connsiteX2" fmla="*/ 10000 w 14758"/>
                <a:gd name="connsiteY2" fmla="*/ 10000 h 10000"/>
                <a:gd name="connsiteX3" fmla="*/ 0 w 14758"/>
                <a:gd name="connsiteY3" fmla="*/ 0 h 10000"/>
                <a:gd name="connsiteX0" fmla="*/ 0 w 14758"/>
                <a:gd name="connsiteY0" fmla="*/ 0 h 10000"/>
                <a:gd name="connsiteX1" fmla="*/ 14758 w 14758"/>
                <a:gd name="connsiteY1" fmla="*/ 4170 h 10000"/>
                <a:gd name="connsiteX2" fmla="*/ 10000 w 14758"/>
                <a:gd name="connsiteY2" fmla="*/ 10000 h 10000"/>
                <a:gd name="connsiteX3" fmla="*/ 0 w 14758"/>
                <a:gd name="connsiteY3" fmla="*/ 0 h 10000"/>
                <a:gd name="connsiteX0" fmla="*/ 0 w 14758"/>
                <a:gd name="connsiteY0" fmla="*/ 0 h 10000"/>
                <a:gd name="connsiteX1" fmla="*/ 14758 w 14758"/>
                <a:gd name="connsiteY1" fmla="*/ 4170 h 10000"/>
                <a:gd name="connsiteX2" fmla="*/ 10000 w 14758"/>
                <a:gd name="connsiteY2" fmla="*/ 10000 h 10000"/>
                <a:gd name="connsiteX3" fmla="*/ 0 w 14758"/>
                <a:gd name="connsiteY3" fmla="*/ 0 h 10000"/>
                <a:gd name="connsiteX0" fmla="*/ 0 w 19793"/>
                <a:gd name="connsiteY0" fmla="*/ 2924 h 5830"/>
                <a:gd name="connsiteX1" fmla="*/ 19793 w 19793"/>
                <a:gd name="connsiteY1" fmla="*/ 0 h 5830"/>
                <a:gd name="connsiteX2" fmla="*/ 15035 w 19793"/>
                <a:gd name="connsiteY2" fmla="*/ 5830 h 5830"/>
                <a:gd name="connsiteX3" fmla="*/ 0 w 19793"/>
                <a:gd name="connsiteY3" fmla="*/ 2924 h 5830"/>
                <a:gd name="connsiteX0" fmla="*/ 0 w 10000"/>
                <a:gd name="connsiteY0" fmla="*/ 5015 h 9532"/>
                <a:gd name="connsiteX1" fmla="*/ 10000 w 10000"/>
                <a:gd name="connsiteY1" fmla="*/ 0 h 9532"/>
                <a:gd name="connsiteX2" fmla="*/ 5688 w 10000"/>
                <a:gd name="connsiteY2" fmla="*/ 9532 h 9532"/>
                <a:gd name="connsiteX3" fmla="*/ 0 w 10000"/>
                <a:gd name="connsiteY3" fmla="*/ 5015 h 9532"/>
                <a:gd name="connsiteX0" fmla="*/ 0 w 10053"/>
                <a:gd name="connsiteY0" fmla="*/ 5212 h 9951"/>
                <a:gd name="connsiteX1" fmla="*/ 10053 w 10053"/>
                <a:gd name="connsiteY1" fmla="*/ 0 h 9951"/>
                <a:gd name="connsiteX2" fmla="*/ 5688 w 10053"/>
                <a:gd name="connsiteY2" fmla="*/ 9951 h 9951"/>
                <a:gd name="connsiteX3" fmla="*/ 0 w 10053"/>
                <a:gd name="connsiteY3" fmla="*/ 5212 h 9951"/>
                <a:gd name="connsiteX0" fmla="*/ 1379 w 11379"/>
                <a:gd name="connsiteY0" fmla="*/ 5238 h 10194"/>
                <a:gd name="connsiteX1" fmla="*/ 11379 w 11379"/>
                <a:gd name="connsiteY1" fmla="*/ 0 h 10194"/>
                <a:gd name="connsiteX2" fmla="*/ 7037 w 11379"/>
                <a:gd name="connsiteY2" fmla="*/ 10000 h 10194"/>
                <a:gd name="connsiteX3" fmla="*/ 0 w 11379"/>
                <a:gd name="connsiteY3" fmla="*/ 9958 h 10194"/>
                <a:gd name="connsiteX4" fmla="*/ 1379 w 11379"/>
                <a:gd name="connsiteY4" fmla="*/ 5238 h 10194"/>
                <a:gd name="connsiteX0" fmla="*/ 1379 w 11379"/>
                <a:gd name="connsiteY0" fmla="*/ 5238 h 10000"/>
                <a:gd name="connsiteX1" fmla="*/ 11379 w 11379"/>
                <a:gd name="connsiteY1" fmla="*/ 0 h 10000"/>
                <a:gd name="connsiteX2" fmla="*/ 7037 w 11379"/>
                <a:gd name="connsiteY2" fmla="*/ 10000 h 10000"/>
                <a:gd name="connsiteX3" fmla="*/ 0 w 11379"/>
                <a:gd name="connsiteY3" fmla="*/ 9958 h 10000"/>
                <a:gd name="connsiteX4" fmla="*/ 1379 w 11379"/>
                <a:gd name="connsiteY4" fmla="*/ 5238 h 10000"/>
                <a:gd name="connsiteX0" fmla="*/ 1379 w 11379"/>
                <a:gd name="connsiteY0" fmla="*/ 5238 h 10000"/>
                <a:gd name="connsiteX1" fmla="*/ 11379 w 11379"/>
                <a:gd name="connsiteY1" fmla="*/ 0 h 10000"/>
                <a:gd name="connsiteX2" fmla="*/ 7037 w 11379"/>
                <a:gd name="connsiteY2" fmla="*/ 10000 h 10000"/>
                <a:gd name="connsiteX3" fmla="*/ 0 w 11379"/>
                <a:gd name="connsiteY3" fmla="*/ 9958 h 10000"/>
                <a:gd name="connsiteX4" fmla="*/ 1379 w 11379"/>
                <a:gd name="connsiteY4" fmla="*/ 5238 h 10000"/>
                <a:gd name="connsiteX0" fmla="*/ 0 w 13506"/>
                <a:gd name="connsiteY0" fmla="*/ 7014 h 10000"/>
                <a:gd name="connsiteX1" fmla="*/ 13506 w 13506"/>
                <a:gd name="connsiteY1" fmla="*/ 0 h 10000"/>
                <a:gd name="connsiteX2" fmla="*/ 9164 w 13506"/>
                <a:gd name="connsiteY2" fmla="*/ 10000 h 10000"/>
                <a:gd name="connsiteX3" fmla="*/ 2127 w 13506"/>
                <a:gd name="connsiteY3" fmla="*/ 9958 h 10000"/>
                <a:gd name="connsiteX4" fmla="*/ 0 w 13506"/>
                <a:gd name="connsiteY4" fmla="*/ 7014 h 10000"/>
                <a:gd name="connsiteX0" fmla="*/ 0 w 15404"/>
                <a:gd name="connsiteY0" fmla="*/ 4843 h 7829"/>
                <a:gd name="connsiteX1" fmla="*/ 15404 w 15404"/>
                <a:gd name="connsiteY1" fmla="*/ 0 h 7829"/>
                <a:gd name="connsiteX2" fmla="*/ 9164 w 15404"/>
                <a:gd name="connsiteY2" fmla="*/ 7829 h 7829"/>
                <a:gd name="connsiteX3" fmla="*/ 2127 w 15404"/>
                <a:gd name="connsiteY3" fmla="*/ 7787 h 7829"/>
                <a:gd name="connsiteX4" fmla="*/ 0 w 15404"/>
                <a:gd name="connsiteY4" fmla="*/ 4843 h 7829"/>
                <a:gd name="connsiteX0" fmla="*/ 1511 w 8619"/>
                <a:gd name="connsiteY0" fmla="*/ 0 h 13834"/>
                <a:gd name="connsiteX1" fmla="*/ 8619 w 8619"/>
                <a:gd name="connsiteY1" fmla="*/ 3834 h 13834"/>
                <a:gd name="connsiteX2" fmla="*/ 4568 w 8619"/>
                <a:gd name="connsiteY2" fmla="*/ 13834 h 13834"/>
                <a:gd name="connsiteX3" fmla="*/ 0 w 8619"/>
                <a:gd name="connsiteY3" fmla="*/ 13780 h 13834"/>
                <a:gd name="connsiteX4" fmla="*/ 1511 w 8619"/>
                <a:gd name="connsiteY4" fmla="*/ 0 h 13834"/>
                <a:gd name="connsiteX0" fmla="*/ 1753 w 10000"/>
                <a:gd name="connsiteY0" fmla="*/ 0 h 26217"/>
                <a:gd name="connsiteX1" fmla="*/ 10000 w 10000"/>
                <a:gd name="connsiteY1" fmla="*/ 2771 h 26217"/>
                <a:gd name="connsiteX2" fmla="*/ 4704 w 10000"/>
                <a:gd name="connsiteY2" fmla="*/ 26217 h 26217"/>
                <a:gd name="connsiteX3" fmla="*/ 0 w 10000"/>
                <a:gd name="connsiteY3" fmla="*/ 9961 h 26217"/>
                <a:gd name="connsiteX4" fmla="*/ 1753 w 10000"/>
                <a:gd name="connsiteY4" fmla="*/ 0 h 26217"/>
                <a:gd name="connsiteX0" fmla="*/ 0 w 8247"/>
                <a:gd name="connsiteY0" fmla="*/ 0 h 26269"/>
                <a:gd name="connsiteX1" fmla="*/ 8247 w 8247"/>
                <a:gd name="connsiteY1" fmla="*/ 2771 h 26269"/>
                <a:gd name="connsiteX2" fmla="*/ 2951 w 8247"/>
                <a:gd name="connsiteY2" fmla="*/ 26217 h 26269"/>
                <a:gd name="connsiteX3" fmla="*/ 987 w 8247"/>
                <a:gd name="connsiteY3" fmla="*/ 26269 h 26269"/>
                <a:gd name="connsiteX4" fmla="*/ 0 w 8247"/>
                <a:gd name="connsiteY4" fmla="*/ 0 h 26269"/>
                <a:gd name="connsiteX0" fmla="*/ 0 w 11372"/>
                <a:gd name="connsiteY0" fmla="*/ 0 h 10139"/>
                <a:gd name="connsiteX1" fmla="*/ 11372 w 11372"/>
                <a:gd name="connsiteY1" fmla="*/ 1194 h 10139"/>
                <a:gd name="connsiteX2" fmla="*/ 4950 w 11372"/>
                <a:gd name="connsiteY2" fmla="*/ 10119 h 10139"/>
                <a:gd name="connsiteX3" fmla="*/ 2569 w 11372"/>
                <a:gd name="connsiteY3" fmla="*/ 10139 h 10139"/>
                <a:gd name="connsiteX4" fmla="*/ 0 w 11372"/>
                <a:gd name="connsiteY4" fmla="*/ 0 h 10139"/>
                <a:gd name="connsiteX0" fmla="*/ 0 w 7640"/>
                <a:gd name="connsiteY0" fmla="*/ 0 h 10139"/>
                <a:gd name="connsiteX1" fmla="*/ 7640 w 7640"/>
                <a:gd name="connsiteY1" fmla="*/ 795 h 10139"/>
                <a:gd name="connsiteX2" fmla="*/ 4950 w 7640"/>
                <a:gd name="connsiteY2" fmla="*/ 10119 h 10139"/>
                <a:gd name="connsiteX3" fmla="*/ 2569 w 7640"/>
                <a:gd name="connsiteY3" fmla="*/ 10139 h 10139"/>
                <a:gd name="connsiteX4" fmla="*/ 0 w 7640"/>
                <a:gd name="connsiteY4" fmla="*/ 0 h 10139"/>
                <a:gd name="connsiteX0" fmla="*/ 0 w 15578"/>
                <a:gd name="connsiteY0" fmla="*/ 0 h 10000"/>
                <a:gd name="connsiteX1" fmla="*/ 15578 w 15578"/>
                <a:gd name="connsiteY1" fmla="*/ 1280 h 10000"/>
                <a:gd name="connsiteX2" fmla="*/ 6479 w 15578"/>
                <a:gd name="connsiteY2" fmla="*/ 9980 h 10000"/>
                <a:gd name="connsiteX3" fmla="*/ 3363 w 15578"/>
                <a:gd name="connsiteY3" fmla="*/ 10000 h 10000"/>
                <a:gd name="connsiteX4" fmla="*/ 0 w 15578"/>
                <a:gd name="connsiteY4" fmla="*/ 0 h 10000"/>
                <a:gd name="connsiteX0" fmla="*/ 292 w 12215"/>
                <a:gd name="connsiteY0" fmla="*/ 0 h 9692"/>
                <a:gd name="connsiteX1" fmla="*/ 12215 w 12215"/>
                <a:gd name="connsiteY1" fmla="*/ 972 h 9692"/>
                <a:gd name="connsiteX2" fmla="*/ 3116 w 12215"/>
                <a:gd name="connsiteY2" fmla="*/ 9672 h 9692"/>
                <a:gd name="connsiteX3" fmla="*/ 0 w 12215"/>
                <a:gd name="connsiteY3" fmla="*/ 9692 h 9692"/>
                <a:gd name="connsiteX4" fmla="*/ 292 w 12215"/>
                <a:gd name="connsiteY4" fmla="*/ 0 h 9692"/>
                <a:gd name="connsiteX0" fmla="*/ 239 w 13508"/>
                <a:gd name="connsiteY0" fmla="*/ 0 h 10000"/>
                <a:gd name="connsiteX1" fmla="*/ 13508 w 13508"/>
                <a:gd name="connsiteY1" fmla="*/ 1374 h 10000"/>
                <a:gd name="connsiteX2" fmla="*/ 2551 w 13508"/>
                <a:gd name="connsiteY2" fmla="*/ 9979 h 10000"/>
                <a:gd name="connsiteX3" fmla="*/ 0 w 13508"/>
                <a:gd name="connsiteY3" fmla="*/ 10000 h 10000"/>
                <a:gd name="connsiteX4" fmla="*/ 239 w 13508"/>
                <a:gd name="connsiteY4" fmla="*/ 0 h 10000"/>
                <a:gd name="connsiteX0" fmla="*/ 239 w 13508"/>
                <a:gd name="connsiteY0" fmla="*/ 0 h 10000"/>
                <a:gd name="connsiteX1" fmla="*/ 13508 w 13508"/>
                <a:gd name="connsiteY1" fmla="*/ 1374 h 10000"/>
                <a:gd name="connsiteX2" fmla="*/ 6782 w 13508"/>
                <a:gd name="connsiteY2" fmla="*/ 9997 h 10000"/>
                <a:gd name="connsiteX3" fmla="*/ 0 w 13508"/>
                <a:gd name="connsiteY3" fmla="*/ 10000 h 10000"/>
                <a:gd name="connsiteX4" fmla="*/ 239 w 13508"/>
                <a:gd name="connsiteY4" fmla="*/ 0 h 10000"/>
                <a:gd name="connsiteX0" fmla="*/ 2 w 13271"/>
                <a:gd name="connsiteY0" fmla="*/ 0 h 10018"/>
                <a:gd name="connsiteX1" fmla="*/ 13271 w 13271"/>
                <a:gd name="connsiteY1" fmla="*/ 1374 h 10018"/>
                <a:gd name="connsiteX2" fmla="*/ 6545 w 13271"/>
                <a:gd name="connsiteY2" fmla="*/ 9997 h 10018"/>
                <a:gd name="connsiteX3" fmla="*/ 3529 w 13271"/>
                <a:gd name="connsiteY3" fmla="*/ 10018 h 10018"/>
                <a:gd name="connsiteX4" fmla="*/ 2 w 13271"/>
                <a:gd name="connsiteY4" fmla="*/ 0 h 10018"/>
                <a:gd name="connsiteX0" fmla="*/ 2 w 13271"/>
                <a:gd name="connsiteY0" fmla="*/ 0 h 10018"/>
                <a:gd name="connsiteX1" fmla="*/ 13271 w 13271"/>
                <a:gd name="connsiteY1" fmla="*/ 1374 h 10018"/>
                <a:gd name="connsiteX2" fmla="*/ 6545 w 13271"/>
                <a:gd name="connsiteY2" fmla="*/ 9997 h 10018"/>
                <a:gd name="connsiteX3" fmla="*/ 3529 w 13271"/>
                <a:gd name="connsiteY3" fmla="*/ 10018 h 10018"/>
                <a:gd name="connsiteX4" fmla="*/ 2 w 13271"/>
                <a:gd name="connsiteY4" fmla="*/ 0 h 10018"/>
                <a:gd name="connsiteX0" fmla="*/ 0 w 13269"/>
                <a:gd name="connsiteY0" fmla="*/ 0 h 10018"/>
                <a:gd name="connsiteX1" fmla="*/ 13269 w 13269"/>
                <a:gd name="connsiteY1" fmla="*/ 1374 h 10018"/>
                <a:gd name="connsiteX2" fmla="*/ 6543 w 13269"/>
                <a:gd name="connsiteY2" fmla="*/ 9997 h 10018"/>
                <a:gd name="connsiteX3" fmla="*/ 3527 w 13269"/>
                <a:gd name="connsiteY3" fmla="*/ 10018 h 10018"/>
                <a:gd name="connsiteX4" fmla="*/ 0 w 13269"/>
                <a:gd name="connsiteY4" fmla="*/ 0 h 10018"/>
                <a:gd name="connsiteX0" fmla="*/ 3180 w 9742"/>
                <a:gd name="connsiteY0" fmla="*/ 0 h 9312"/>
                <a:gd name="connsiteX1" fmla="*/ 9742 w 9742"/>
                <a:gd name="connsiteY1" fmla="*/ 668 h 9312"/>
                <a:gd name="connsiteX2" fmla="*/ 3016 w 9742"/>
                <a:gd name="connsiteY2" fmla="*/ 9291 h 9312"/>
                <a:gd name="connsiteX3" fmla="*/ 0 w 9742"/>
                <a:gd name="connsiteY3" fmla="*/ 9312 h 9312"/>
                <a:gd name="connsiteX4" fmla="*/ 3180 w 9742"/>
                <a:gd name="connsiteY4" fmla="*/ 0 h 9312"/>
                <a:gd name="connsiteX0" fmla="*/ 3264 w 6399"/>
                <a:gd name="connsiteY0" fmla="*/ 0 h 10000"/>
                <a:gd name="connsiteX1" fmla="*/ 6399 w 6399"/>
                <a:gd name="connsiteY1" fmla="*/ 3749 h 10000"/>
                <a:gd name="connsiteX2" fmla="*/ 3096 w 6399"/>
                <a:gd name="connsiteY2" fmla="*/ 9977 h 10000"/>
                <a:gd name="connsiteX3" fmla="*/ 0 w 6399"/>
                <a:gd name="connsiteY3" fmla="*/ 10000 h 10000"/>
                <a:gd name="connsiteX4" fmla="*/ 3264 w 6399"/>
                <a:gd name="connsiteY4" fmla="*/ 0 h 10000"/>
                <a:gd name="connsiteX0" fmla="*/ 0 w 11686"/>
                <a:gd name="connsiteY0" fmla="*/ 0 h 7366"/>
                <a:gd name="connsiteX1" fmla="*/ 11686 w 11686"/>
                <a:gd name="connsiteY1" fmla="*/ 1115 h 7366"/>
                <a:gd name="connsiteX2" fmla="*/ 6524 w 11686"/>
                <a:gd name="connsiteY2" fmla="*/ 7343 h 7366"/>
                <a:gd name="connsiteX3" fmla="*/ 1686 w 11686"/>
                <a:gd name="connsiteY3" fmla="*/ 7366 h 7366"/>
                <a:gd name="connsiteX4" fmla="*/ 0 w 11686"/>
                <a:gd name="connsiteY4" fmla="*/ 0 h 7366"/>
                <a:gd name="connsiteX0" fmla="*/ 0 w 8867"/>
                <a:gd name="connsiteY0" fmla="*/ 0 h 10000"/>
                <a:gd name="connsiteX1" fmla="*/ 8867 w 8867"/>
                <a:gd name="connsiteY1" fmla="*/ 1334 h 10000"/>
                <a:gd name="connsiteX2" fmla="*/ 5583 w 8867"/>
                <a:gd name="connsiteY2" fmla="*/ 9969 h 10000"/>
                <a:gd name="connsiteX3" fmla="*/ 1443 w 8867"/>
                <a:gd name="connsiteY3" fmla="*/ 10000 h 10000"/>
                <a:gd name="connsiteX4" fmla="*/ 0 w 8867"/>
                <a:gd name="connsiteY4" fmla="*/ 0 h 10000"/>
                <a:gd name="connsiteX0" fmla="*/ 0 w 10000"/>
                <a:gd name="connsiteY0" fmla="*/ 0 h 9974"/>
                <a:gd name="connsiteX1" fmla="*/ 10000 w 10000"/>
                <a:gd name="connsiteY1" fmla="*/ 1334 h 9974"/>
                <a:gd name="connsiteX2" fmla="*/ 6296 w 10000"/>
                <a:gd name="connsiteY2" fmla="*/ 9969 h 9974"/>
                <a:gd name="connsiteX3" fmla="*/ 2106 w 10000"/>
                <a:gd name="connsiteY3" fmla="*/ 9974 h 9974"/>
                <a:gd name="connsiteX4" fmla="*/ 0 w 10000"/>
                <a:gd name="connsiteY4" fmla="*/ 0 h 9974"/>
                <a:gd name="connsiteX0" fmla="*/ 0 w 10000"/>
                <a:gd name="connsiteY0" fmla="*/ 0 h 10000"/>
                <a:gd name="connsiteX1" fmla="*/ 10000 w 10000"/>
                <a:gd name="connsiteY1" fmla="*/ 1337 h 10000"/>
                <a:gd name="connsiteX2" fmla="*/ 7215 w 10000"/>
                <a:gd name="connsiteY2" fmla="*/ 9969 h 10000"/>
                <a:gd name="connsiteX3" fmla="*/ 2106 w 10000"/>
                <a:gd name="connsiteY3" fmla="*/ 10000 h 10000"/>
                <a:gd name="connsiteX4" fmla="*/ 0 w 10000"/>
                <a:gd name="connsiteY4" fmla="*/ 0 h 10000"/>
                <a:gd name="connsiteX0" fmla="*/ 0 w 10839"/>
                <a:gd name="connsiteY0" fmla="*/ 0 h 10000"/>
                <a:gd name="connsiteX1" fmla="*/ 10839 w 10839"/>
                <a:gd name="connsiteY1" fmla="*/ 1440 h 10000"/>
                <a:gd name="connsiteX2" fmla="*/ 7215 w 10839"/>
                <a:gd name="connsiteY2" fmla="*/ 9969 h 10000"/>
                <a:gd name="connsiteX3" fmla="*/ 2106 w 10839"/>
                <a:gd name="connsiteY3" fmla="*/ 10000 h 10000"/>
                <a:gd name="connsiteX4" fmla="*/ 0 w 10839"/>
                <a:gd name="connsiteY4" fmla="*/ 0 h 10000"/>
                <a:gd name="connsiteX0" fmla="*/ 0 w 17548"/>
                <a:gd name="connsiteY0" fmla="*/ 0 h 10877"/>
                <a:gd name="connsiteX1" fmla="*/ 17548 w 17548"/>
                <a:gd name="connsiteY1" fmla="*/ 2317 h 10877"/>
                <a:gd name="connsiteX2" fmla="*/ 13924 w 17548"/>
                <a:gd name="connsiteY2" fmla="*/ 10846 h 10877"/>
                <a:gd name="connsiteX3" fmla="*/ 8815 w 17548"/>
                <a:gd name="connsiteY3" fmla="*/ 10877 h 10877"/>
                <a:gd name="connsiteX4" fmla="*/ 0 w 17548"/>
                <a:gd name="connsiteY4" fmla="*/ 0 h 10877"/>
                <a:gd name="connsiteX0" fmla="*/ 0 w 17548"/>
                <a:gd name="connsiteY0" fmla="*/ 0 h 10846"/>
                <a:gd name="connsiteX1" fmla="*/ 17548 w 17548"/>
                <a:gd name="connsiteY1" fmla="*/ 2317 h 10846"/>
                <a:gd name="connsiteX2" fmla="*/ 13924 w 17548"/>
                <a:gd name="connsiteY2" fmla="*/ 10846 h 10846"/>
                <a:gd name="connsiteX3" fmla="*/ 9015 w 17548"/>
                <a:gd name="connsiteY3" fmla="*/ 8659 h 10846"/>
                <a:gd name="connsiteX4" fmla="*/ 0 w 17548"/>
                <a:gd name="connsiteY4" fmla="*/ 0 h 10846"/>
                <a:gd name="connsiteX0" fmla="*/ 0 w 20793"/>
                <a:gd name="connsiteY0" fmla="*/ 0 h 8659"/>
                <a:gd name="connsiteX1" fmla="*/ 17548 w 20793"/>
                <a:gd name="connsiteY1" fmla="*/ 2317 h 8659"/>
                <a:gd name="connsiteX2" fmla="*/ 20793 w 20793"/>
                <a:gd name="connsiteY2" fmla="*/ 4217 h 8659"/>
                <a:gd name="connsiteX3" fmla="*/ 9015 w 20793"/>
                <a:gd name="connsiteY3" fmla="*/ 8659 h 8659"/>
                <a:gd name="connsiteX4" fmla="*/ 0 w 20793"/>
                <a:gd name="connsiteY4" fmla="*/ 0 h 8659"/>
                <a:gd name="connsiteX0" fmla="*/ 0 w 10686"/>
                <a:gd name="connsiteY0" fmla="*/ 0 h 10000"/>
                <a:gd name="connsiteX1" fmla="*/ 10686 w 10686"/>
                <a:gd name="connsiteY1" fmla="*/ 3480 h 10000"/>
                <a:gd name="connsiteX2" fmla="*/ 10000 w 10686"/>
                <a:gd name="connsiteY2" fmla="*/ 4870 h 10000"/>
                <a:gd name="connsiteX3" fmla="*/ 4336 w 10686"/>
                <a:gd name="connsiteY3" fmla="*/ 10000 h 10000"/>
                <a:gd name="connsiteX4" fmla="*/ 0 w 10686"/>
                <a:gd name="connsiteY4" fmla="*/ 0 h 10000"/>
                <a:gd name="connsiteX0" fmla="*/ 0 w 10686"/>
                <a:gd name="connsiteY0" fmla="*/ 0 h 10000"/>
                <a:gd name="connsiteX1" fmla="*/ 10686 w 10686"/>
                <a:gd name="connsiteY1" fmla="*/ 3480 h 10000"/>
                <a:gd name="connsiteX2" fmla="*/ 4336 w 10686"/>
                <a:gd name="connsiteY2" fmla="*/ 10000 h 10000"/>
                <a:gd name="connsiteX3" fmla="*/ 0 w 10686"/>
                <a:gd name="connsiteY3" fmla="*/ 0 h 10000"/>
                <a:gd name="connsiteX0" fmla="*/ 0 w 10686"/>
                <a:gd name="connsiteY0" fmla="*/ 0 h 6485"/>
                <a:gd name="connsiteX1" fmla="*/ 10686 w 10686"/>
                <a:gd name="connsiteY1" fmla="*/ 3480 h 6485"/>
                <a:gd name="connsiteX2" fmla="*/ 5988 w 10686"/>
                <a:gd name="connsiteY2" fmla="*/ 6485 h 6485"/>
                <a:gd name="connsiteX3" fmla="*/ 0 w 10686"/>
                <a:gd name="connsiteY3" fmla="*/ 0 h 6485"/>
                <a:gd name="connsiteX0" fmla="*/ 0 w 8113"/>
                <a:gd name="connsiteY0" fmla="*/ 0 h 9035"/>
                <a:gd name="connsiteX1" fmla="*/ 8113 w 8113"/>
                <a:gd name="connsiteY1" fmla="*/ 4401 h 9035"/>
                <a:gd name="connsiteX2" fmla="*/ 3717 w 8113"/>
                <a:gd name="connsiteY2" fmla="*/ 9035 h 9035"/>
                <a:gd name="connsiteX3" fmla="*/ 0 w 8113"/>
                <a:gd name="connsiteY3" fmla="*/ 0 h 9035"/>
                <a:gd name="connsiteX0" fmla="*/ 0 w 10000"/>
                <a:gd name="connsiteY0" fmla="*/ 0 h 14220"/>
                <a:gd name="connsiteX1" fmla="*/ 10000 w 10000"/>
                <a:gd name="connsiteY1" fmla="*/ 4871 h 14220"/>
                <a:gd name="connsiteX2" fmla="*/ 3829 w 10000"/>
                <a:gd name="connsiteY2" fmla="*/ 14220 h 14220"/>
                <a:gd name="connsiteX3" fmla="*/ 0 w 10000"/>
                <a:gd name="connsiteY3" fmla="*/ 0 h 14220"/>
                <a:gd name="connsiteX0" fmla="*/ 0 w 8228"/>
                <a:gd name="connsiteY0" fmla="*/ 0 h 12949"/>
                <a:gd name="connsiteX1" fmla="*/ 8228 w 8228"/>
                <a:gd name="connsiteY1" fmla="*/ 3600 h 12949"/>
                <a:gd name="connsiteX2" fmla="*/ 2057 w 8228"/>
                <a:gd name="connsiteY2" fmla="*/ 12949 h 12949"/>
                <a:gd name="connsiteX3" fmla="*/ 0 w 8228"/>
                <a:gd name="connsiteY3" fmla="*/ 0 h 12949"/>
                <a:gd name="connsiteX0" fmla="*/ 0 w 11966"/>
                <a:gd name="connsiteY0" fmla="*/ 0 h 10942"/>
                <a:gd name="connsiteX1" fmla="*/ 11966 w 11966"/>
                <a:gd name="connsiteY1" fmla="*/ 3722 h 10942"/>
                <a:gd name="connsiteX2" fmla="*/ 4466 w 11966"/>
                <a:gd name="connsiteY2" fmla="*/ 10942 h 10942"/>
                <a:gd name="connsiteX3" fmla="*/ 0 w 11966"/>
                <a:gd name="connsiteY3" fmla="*/ 0 h 10942"/>
                <a:gd name="connsiteX0" fmla="*/ 0 w 8962"/>
                <a:gd name="connsiteY0" fmla="*/ 0 h 10942"/>
                <a:gd name="connsiteX1" fmla="*/ 8962 w 8962"/>
                <a:gd name="connsiteY1" fmla="*/ 2761 h 10942"/>
                <a:gd name="connsiteX2" fmla="*/ 4466 w 8962"/>
                <a:gd name="connsiteY2" fmla="*/ 10942 h 10942"/>
                <a:gd name="connsiteX3" fmla="*/ 0 w 8962"/>
                <a:gd name="connsiteY3" fmla="*/ 0 h 10942"/>
                <a:gd name="connsiteX0" fmla="*/ 0 w 15352"/>
                <a:gd name="connsiteY0" fmla="*/ 0 h 10000"/>
                <a:gd name="connsiteX1" fmla="*/ 15352 w 15352"/>
                <a:gd name="connsiteY1" fmla="*/ 3963 h 10000"/>
                <a:gd name="connsiteX2" fmla="*/ 4983 w 15352"/>
                <a:gd name="connsiteY2" fmla="*/ 10000 h 10000"/>
                <a:gd name="connsiteX3" fmla="*/ 0 w 15352"/>
                <a:gd name="connsiteY3" fmla="*/ 0 h 10000"/>
                <a:gd name="connsiteX0" fmla="*/ 0 w 13352"/>
                <a:gd name="connsiteY0" fmla="*/ 0 h 9473"/>
                <a:gd name="connsiteX1" fmla="*/ 13352 w 13352"/>
                <a:gd name="connsiteY1" fmla="*/ 3436 h 9473"/>
                <a:gd name="connsiteX2" fmla="*/ 2983 w 13352"/>
                <a:gd name="connsiteY2" fmla="*/ 9473 h 9473"/>
                <a:gd name="connsiteX3" fmla="*/ 0 w 13352"/>
                <a:gd name="connsiteY3" fmla="*/ 0 h 9473"/>
                <a:gd name="connsiteX0" fmla="*/ 0 w 10044"/>
                <a:gd name="connsiteY0" fmla="*/ 0 h 10000"/>
                <a:gd name="connsiteX1" fmla="*/ 10044 w 10044"/>
                <a:gd name="connsiteY1" fmla="*/ 3627 h 10000"/>
                <a:gd name="connsiteX2" fmla="*/ 2234 w 10044"/>
                <a:gd name="connsiteY2" fmla="*/ 10000 h 10000"/>
                <a:gd name="connsiteX3" fmla="*/ 0 w 10044"/>
                <a:gd name="connsiteY3" fmla="*/ 0 h 10000"/>
                <a:gd name="connsiteX0" fmla="*/ 0 w 10044"/>
                <a:gd name="connsiteY0" fmla="*/ 0 h 5069"/>
                <a:gd name="connsiteX1" fmla="*/ 10044 w 10044"/>
                <a:gd name="connsiteY1" fmla="*/ 3627 h 5069"/>
                <a:gd name="connsiteX2" fmla="*/ 2124 w 10044"/>
                <a:gd name="connsiteY2" fmla="*/ 5069 h 5069"/>
                <a:gd name="connsiteX3" fmla="*/ 0 w 10044"/>
                <a:gd name="connsiteY3" fmla="*/ 0 h 5069"/>
                <a:gd name="connsiteX0" fmla="*/ 0 w 10000"/>
                <a:gd name="connsiteY0" fmla="*/ 0 h 8976"/>
                <a:gd name="connsiteX1" fmla="*/ 10000 w 10000"/>
                <a:gd name="connsiteY1" fmla="*/ 7155 h 8976"/>
                <a:gd name="connsiteX2" fmla="*/ 1348 w 10000"/>
                <a:gd name="connsiteY2" fmla="*/ 8976 h 8976"/>
                <a:gd name="connsiteX3" fmla="*/ 0 w 10000"/>
                <a:gd name="connsiteY3" fmla="*/ 0 h 8976"/>
                <a:gd name="connsiteX0" fmla="*/ 0 w 9982"/>
                <a:gd name="connsiteY0" fmla="*/ 0 h 10000"/>
                <a:gd name="connsiteX1" fmla="*/ 9982 w 9982"/>
                <a:gd name="connsiteY1" fmla="*/ 8139 h 10000"/>
                <a:gd name="connsiteX2" fmla="*/ 1348 w 9982"/>
                <a:gd name="connsiteY2" fmla="*/ 10000 h 10000"/>
                <a:gd name="connsiteX3" fmla="*/ 0 w 9982"/>
                <a:gd name="connsiteY3" fmla="*/ 0 h 10000"/>
                <a:gd name="connsiteX0" fmla="*/ 0 w 9765"/>
                <a:gd name="connsiteY0" fmla="*/ 0 h 10000"/>
                <a:gd name="connsiteX1" fmla="*/ 9765 w 9765"/>
                <a:gd name="connsiteY1" fmla="*/ 8441 h 10000"/>
                <a:gd name="connsiteX2" fmla="*/ 1350 w 9765"/>
                <a:gd name="connsiteY2" fmla="*/ 10000 h 10000"/>
                <a:gd name="connsiteX3" fmla="*/ 0 w 9765"/>
                <a:gd name="connsiteY3" fmla="*/ 0 h 10000"/>
                <a:gd name="connsiteX0" fmla="*/ 0 w 10278"/>
                <a:gd name="connsiteY0" fmla="*/ 0 h 10000"/>
                <a:gd name="connsiteX1" fmla="*/ 10278 w 10278"/>
                <a:gd name="connsiteY1" fmla="*/ 8106 h 10000"/>
                <a:gd name="connsiteX2" fmla="*/ 1382 w 10278"/>
                <a:gd name="connsiteY2" fmla="*/ 10000 h 10000"/>
                <a:gd name="connsiteX3" fmla="*/ 0 w 10278"/>
                <a:gd name="connsiteY3" fmla="*/ 0 h 10000"/>
                <a:gd name="connsiteX0" fmla="*/ 0 w 10213"/>
                <a:gd name="connsiteY0" fmla="*/ 0 h 9899"/>
                <a:gd name="connsiteX1" fmla="*/ 10213 w 10213"/>
                <a:gd name="connsiteY1" fmla="*/ 8005 h 9899"/>
                <a:gd name="connsiteX2" fmla="*/ 1317 w 10213"/>
                <a:gd name="connsiteY2" fmla="*/ 9899 h 9899"/>
                <a:gd name="connsiteX3" fmla="*/ 0 w 10213"/>
                <a:gd name="connsiteY3" fmla="*/ 0 h 9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13" h="9899">
                  <a:moveTo>
                    <a:pt x="0" y="0"/>
                  </a:moveTo>
                  <a:lnTo>
                    <a:pt x="10213" y="8005"/>
                  </a:lnTo>
                  <a:lnTo>
                    <a:pt x="1317" y="9899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  <p:sp>
          <p:nvSpPr>
            <p:cNvPr id="21" name="Flowchart: Merge 5"/>
            <p:cNvSpPr/>
            <p:nvPr userDrawn="1"/>
          </p:nvSpPr>
          <p:spPr>
            <a:xfrm>
              <a:off x="6511510" y="2867800"/>
              <a:ext cx="1068147" cy="2274967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5836"/>
                <a:gd name="connsiteY0" fmla="*/ 0 h 10000"/>
                <a:gd name="connsiteX1" fmla="*/ 5240 w 5836"/>
                <a:gd name="connsiteY1" fmla="*/ 24 h 10000"/>
                <a:gd name="connsiteX2" fmla="*/ 5836 w 5836"/>
                <a:gd name="connsiteY2" fmla="*/ 10000 h 10000"/>
                <a:gd name="connsiteX3" fmla="*/ 0 w 5836"/>
                <a:gd name="connsiteY3" fmla="*/ 0 h 10000"/>
                <a:gd name="connsiteX0" fmla="*/ 0 w 9005"/>
                <a:gd name="connsiteY0" fmla="*/ 0 h 8459"/>
                <a:gd name="connsiteX1" fmla="*/ 8979 w 9005"/>
                <a:gd name="connsiteY1" fmla="*/ 24 h 8459"/>
                <a:gd name="connsiteX2" fmla="*/ 6649 w 9005"/>
                <a:gd name="connsiteY2" fmla="*/ 8459 h 8459"/>
                <a:gd name="connsiteX3" fmla="*/ 0 w 9005"/>
                <a:gd name="connsiteY3" fmla="*/ 0 h 8459"/>
                <a:gd name="connsiteX0" fmla="*/ 0 w 10025"/>
                <a:gd name="connsiteY0" fmla="*/ 0 h 10000"/>
                <a:gd name="connsiteX1" fmla="*/ 9971 w 10025"/>
                <a:gd name="connsiteY1" fmla="*/ 28 h 10000"/>
                <a:gd name="connsiteX2" fmla="*/ 7384 w 10025"/>
                <a:gd name="connsiteY2" fmla="*/ 10000 h 10000"/>
                <a:gd name="connsiteX3" fmla="*/ 0 w 10025"/>
                <a:gd name="connsiteY3" fmla="*/ 0 h 10000"/>
                <a:gd name="connsiteX0" fmla="*/ 0 w 9971"/>
                <a:gd name="connsiteY0" fmla="*/ 0 h 10000"/>
                <a:gd name="connsiteX1" fmla="*/ 9971 w 9971"/>
                <a:gd name="connsiteY1" fmla="*/ 28 h 10000"/>
                <a:gd name="connsiteX2" fmla="*/ 7384 w 9971"/>
                <a:gd name="connsiteY2" fmla="*/ 10000 h 10000"/>
                <a:gd name="connsiteX3" fmla="*/ 0 w 9971"/>
                <a:gd name="connsiteY3" fmla="*/ 0 h 10000"/>
                <a:gd name="connsiteX0" fmla="*/ 0 w 13598"/>
                <a:gd name="connsiteY0" fmla="*/ 0 h 10000"/>
                <a:gd name="connsiteX1" fmla="*/ 13598 w 13598"/>
                <a:gd name="connsiteY1" fmla="*/ 3300 h 10000"/>
                <a:gd name="connsiteX2" fmla="*/ 7405 w 13598"/>
                <a:gd name="connsiteY2" fmla="*/ 10000 h 10000"/>
                <a:gd name="connsiteX3" fmla="*/ 0 w 13598"/>
                <a:gd name="connsiteY3" fmla="*/ 0 h 10000"/>
                <a:gd name="connsiteX0" fmla="*/ 0 w 13598"/>
                <a:gd name="connsiteY0" fmla="*/ 0 h 10034"/>
                <a:gd name="connsiteX1" fmla="*/ 13598 w 13598"/>
                <a:gd name="connsiteY1" fmla="*/ 3300 h 10034"/>
                <a:gd name="connsiteX2" fmla="*/ 7360 w 13598"/>
                <a:gd name="connsiteY2" fmla="*/ 10034 h 10034"/>
                <a:gd name="connsiteX3" fmla="*/ 0 w 13598"/>
                <a:gd name="connsiteY3" fmla="*/ 0 h 10034"/>
                <a:gd name="connsiteX0" fmla="*/ 0 w 13283"/>
                <a:gd name="connsiteY0" fmla="*/ 0 h 10034"/>
                <a:gd name="connsiteX1" fmla="*/ 13283 w 13283"/>
                <a:gd name="connsiteY1" fmla="*/ 2862 h 10034"/>
                <a:gd name="connsiteX2" fmla="*/ 7360 w 13283"/>
                <a:gd name="connsiteY2" fmla="*/ 10034 h 10034"/>
                <a:gd name="connsiteX3" fmla="*/ 0 w 13283"/>
                <a:gd name="connsiteY3" fmla="*/ 0 h 10034"/>
                <a:gd name="connsiteX0" fmla="*/ 0 w 13283"/>
                <a:gd name="connsiteY0" fmla="*/ 0 h 10945"/>
                <a:gd name="connsiteX1" fmla="*/ 13283 w 13283"/>
                <a:gd name="connsiteY1" fmla="*/ 2862 h 10945"/>
                <a:gd name="connsiteX2" fmla="*/ 7630 w 13283"/>
                <a:gd name="connsiteY2" fmla="*/ 10945 h 10945"/>
                <a:gd name="connsiteX3" fmla="*/ 0 w 13283"/>
                <a:gd name="connsiteY3" fmla="*/ 0 h 10945"/>
                <a:gd name="connsiteX0" fmla="*/ 0 w 14047"/>
                <a:gd name="connsiteY0" fmla="*/ 0 h 10945"/>
                <a:gd name="connsiteX1" fmla="*/ 14047 w 14047"/>
                <a:gd name="connsiteY1" fmla="*/ 2525 h 10945"/>
                <a:gd name="connsiteX2" fmla="*/ 7630 w 14047"/>
                <a:gd name="connsiteY2" fmla="*/ 10945 h 10945"/>
                <a:gd name="connsiteX3" fmla="*/ 0 w 14047"/>
                <a:gd name="connsiteY3" fmla="*/ 0 h 10945"/>
                <a:gd name="connsiteX0" fmla="*/ 0 w 14047"/>
                <a:gd name="connsiteY0" fmla="*/ 0 h 12665"/>
                <a:gd name="connsiteX1" fmla="*/ 14047 w 14047"/>
                <a:gd name="connsiteY1" fmla="*/ 2525 h 12665"/>
                <a:gd name="connsiteX2" fmla="*/ 9519 w 14047"/>
                <a:gd name="connsiteY2" fmla="*/ 12665 h 12665"/>
                <a:gd name="connsiteX3" fmla="*/ 0 w 14047"/>
                <a:gd name="connsiteY3" fmla="*/ 0 h 12665"/>
                <a:gd name="connsiteX0" fmla="*/ 0 w 21692"/>
                <a:gd name="connsiteY0" fmla="*/ 0 h 12631"/>
                <a:gd name="connsiteX1" fmla="*/ 21692 w 21692"/>
                <a:gd name="connsiteY1" fmla="*/ 2491 h 12631"/>
                <a:gd name="connsiteX2" fmla="*/ 17164 w 21692"/>
                <a:gd name="connsiteY2" fmla="*/ 12631 h 12631"/>
                <a:gd name="connsiteX3" fmla="*/ 0 w 21692"/>
                <a:gd name="connsiteY3" fmla="*/ 0 h 12631"/>
                <a:gd name="connsiteX0" fmla="*/ 0 w 21692"/>
                <a:gd name="connsiteY0" fmla="*/ 0 h 15093"/>
                <a:gd name="connsiteX1" fmla="*/ 21692 w 21692"/>
                <a:gd name="connsiteY1" fmla="*/ 2491 h 15093"/>
                <a:gd name="connsiteX2" fmla="*/ 16175 w 21692"/>
                <a:gd name="connsiteY2" fmla="*/ 15093 h 15093"/>
                <a:gd name="connsiteX3" fmla="*/ 0 w 21692"/>
                <a:gd name="connsiteY3" fmla="*/ 0 h 15093"/>
                <a:gd name="connsiteX0" fmla="*/ 0 w 20703"/>
                <a:gd name="connsiteY0" fmla="*/ 0 h 15093"/>
                <a:gd name="connsiteX1" fmla="*/ 20703 w 20703"/>
                <a:gd name="connsiteY1" fmla="*/ 4784 h 15093"/>
                <a:gd name="connsiteX2" fmla="*/ 16175 w 20703"/>
                <a:gd name="connsiteY2" fmla="*/ 15093 h 15093"/>
                <a:gd name="connsiteX3" fmla="*/ 0 w 20703"/>
                <a:gd name="connsiteY3" fmla="*/ 0 h 15093"/>
                <a:gd name="connsiteX0" fmla="*/ 0 w 20345"/>
                <a:gd name="connsiteY0" fmla="*/ 0 h 15093"/>
                <a:gd name="connsiteX1" fmla="*/ 20345 w 20345"/>
                <a:gd name="connsiteY1" fmla="*/ 4023 h 15093"/>
                <a:gd name="connsiteX2" fmla="*/ 16175 w 20345"/>
                <a:gd name="connsiteY2" fmla="*/ 15093 h 15093"/>
                <a:gd name="connsiteX3" fmla="*/ 0 w 20345"/>
                <a:gd name="connsiteY3" fmla="*/ 0 h 15093"/>
                <a:gd name="connsiteX0" fmla="*/ 0 w 26863"/>
                <a:gd name="connsiteY0" fmla="*/ 0 h 12182"/>
                <a:gd name="connsiteX1" fmla="*/ 20345 w 26863"/>
                <a:gd name="connsiteY1" fmla="*/ 4023 h 12182"/>
                <a:gd name="connsiteX2" fmla="*/ 26863 w 26863"/>
                <a:gd name="connsiteY2" fmla="*/ 12182 h 12182"/>
                <a:gd name="connsiteX3" fmla="*/ 0 w 26863"/>
                <a:gd name="connsiteY3" fmla="*/ 0 h 12182"/>
                <a:gd name="connsiteX0" fmla="*/ 0 w 22445"/>
                <a:gd name="connsiteY0" fmla="*/ 8068 h 8159"/>
                <a:gd name="connsiteX1" fmla="*/ 15927 w 22445"/>
                <a:gd name="connsiteY1" fmla="*/ 0 h 8159"/>
                <a:gd name="connsiteX2" fmla="*/ 22445 w 22445"/>
                <a:gd name="connsiteY2" fmla="*/ 8159 h 8159"/>
                <a:gd name="connsiteX3" fmla="*/ 0 w 22445"/>
                <a:gd name="connsiteY3" fmla="*/ 8068 h 8159"/>
                <a:gd name="connsiteX0" fmla="*/ 0 w 10000"/>
                <a:gd name="connsiteY0" fmla="*/ 9764 h 9876"/>
                <a:gd name="connsiteX1" fmla="*/ 7657 w 10000"/>
                <a:gd name="connsiteY1" fmla="*/ 0 h 9876"/>
                <a:gd name="connsiteX2" fmla="*/ 10000 w 10000"/>
                <a:gd name="connsiteY2" fmla="*/ 9876 h 9876"/>
                <a:gd name="connsiteX3" fmla="*/ 0 w 10000"/>
                <a:gd name="connsiteY3" fmla="*/ 9764 h 9876"/>
                <a:gd name="connsiteX0" fmla="*/ 0 w 9118"/>
                <a:gd name="connsiteY0" fmla="*/ 9887 h 9887"/>
                <a:gd name="connsiteX1" fmla="*/ 7657 w 9118"/>
                <a:gd name="connsiteY1" fmla="*/ 0 h 9887"/>
                <a:gd name="connsiteX2" fmla="*/ 9118 w 9118"/>
                <a:gd name="connsiteY2" fmla="*/ 9874 h 9887"/>
                <a:gd name="connsiteX3" fmla="*/ 0 w 9118"/>
                <a:gd name="connsiteY3" fmla="*/ 9887 h 9887"/>
                <a:gd name="connsiteX0" fmla="*/ 0 w 10374"/>
                <a:gd name="connsiteY0" fmla="*/ 10000 h 10114"/>
                <a:gd name="connsiteX1" fmla="*/ 8398 w 10374"/>
                <a:gd name="connsiteY1" fmla="*/ 0 h 10114"/>
                <a:gd name="connsiteX2" fmla="*/ 10374 w 10374"/>
                <a:gd name="connsiteY2" fmla="*/ 10114 h 10114"/>
                <a:gd name="connsiteX3" fmla="*/ 0 w 10374"/>
                <a:gd name="connsiteY3" fmla="*/ 10000 h 10114"/>
                <a:gd name="connsiteX0" fmla="*/ 0 w 6309"/>
                <a:gd name="connsiteY0" fmla="*/ 10085 h 10114"/>
                <a:gd name="connsiteX1" fmla="*/ 4333 w 6309"/>
                <a:gd name="connsiteY1" fmla="*/ 0 h 10114"/>
                <a:gd name="connsiteX2" fmla="*/ 6309 w 6309"/>
                <a:gd name="connsiteY2" fmla="*/ 10114 h 10114"/>
                <a:gd name="connsiteX3" fmla="*/ 0 w 6309"/>
                <a:gd name="connsiteY3" fmla="*/ 10085 h 10114"/>
                <a:gd name="connsiteX0" fmla="*/ 0 w 10000"/>
                <a:gd name="connsiteY0" fmla="*/ 8590 h 8619"/>
                <a:gd name="connsiteX1" fmla="*/ 7321 w 10000"/>
                <a:gd name="connsiteY1" fmla="*/ 0 h 8619"/>
                <a:gd name="connsiteX2" fmla="*/ 10000 w 10000"/>
                <a:gd name="connsiteY2" fmla="*/ 8619 h 8619"/>
                <a:gd name="connsiteX3" fmla="*/ 0 w 10000"/>
                <a:gd name="connsiteY3" fmla="*/ 8590 h 8619"/>
                <a:gd name="connsiteX0" fmla="*/ 0 w 10070"/>
                <a:gd name="connsiteY0" fmla="*/ 9480 h 10000"/>
                <a:gd name="connsiteX1" fmla="*/ 7391 w 10070"/>
                <a:gd name="connsiteY1" fmla="*/ 0 h 10000"/>
                <a:gd name="connsiteX2" fmla="*/ 10070 w 10070"/>
                <a:gd name="connsiteY2" fmla="*/ 10000 h 10000"/>
                <a:gd name="connsiteX3" fmla="*/ 0 w 10070"/>
                <a:gd name="connsiteY3" fmla="*/ 9480 h 10000"/>
                <a:gd name="connsiteX0" fmla="*/ 0 w 10000"/>
                <a:gd name="connsiteY0" fmla="*/ 10014 h 10014"/>
                <a:gd name="connsiteX1" fmla="*/ 7321 w 10000"/>
                <a:gd name="connsiteY1" fmla="*/ 0 h 10014"/>
                <a:gd name="connsiteX2" fmla="*/ 10000 w 10000"/>
                <a:gd name="connsiteY2" fmla="*/ 10000 h 10014"/>
                <a:gd name="connsiteX3" fmla="*/ 0 w 10000"/>
                <a:gd name="connsiteY3" fmla="*/ 10014 h 10014"/>
                <a:gd name="connsiteX0" fmla="*/ 0 w 10000"/>
                <a:gd name="connsiteY0" fmla="*/ 19144 h 19144"/>
                <a:gd name="connsiteX1" fmla="*/ 4918 w 10000"/>
                <a:gd name="connsiteY1" fmla="*/ 0 h 19144"/>
                <a:gd name="connsiteX2" fmla="*/ 10000 w 10000"/>
                <a:gd name="connsiteY2" fmla="*/ 19130 h 19144"/>
                <a:gd name="connsiteX3" fmla="*/ 0 w 10000"/>
                <a:gd name="connsiteY3" fmla="*/ 19144 h 19144"/>
                <a:gd name="connsiteX0" fmla="*/ 0 w 11428"/>
                <a:gd name="connsiteY0" fmla="*/ 19144 h 19144"/>
                <a:gd name="connsiteX1" fmla="*/ 4918 w 11428"/>
                <a:gd name="connsiteY1" fmla="*/ 0 h 19144"/>
                <a:gd name="connsiteX2" fmla="*/ 11428 w 11428"/>
                <a:gd name="connsiteY2" fmla="*/ 18984 h 19144"/>
                <a:gd name="connsiteX3" fmla="*/ 0 w 11428"/>
                <a:gd name="connsiteY3" fmla="*/ 19144 h 19144"/>
                <a:gd name="connsiteX0" fmla="*/ 0 w 11289"/>
                <a:gd name="connsiteY0" fmla="*/ 19144 h 19144"/>
                <a:gd name="connsiteX1" fmla="*/ 4918 w 11289"/>
                <a:gd name="connsiteY1" fmla="*/ 0 h 19144"/>
                <a:gd name="connsiteX2" fmla="*/ 11289 w 11289"/>
                <a:gd name="connsiteY2" fmla="*/ 19130 h 19144"/>
                <a:gd name="connsiteX3" fmla="*/ 0 w 11289"/>
                <a:gd name="connsiteY3" fmla="*/ 19144 h 19144"/>
                <a:gd name="connsiteX0" fmla="*/ 1107 w 6371"/>
                <a:gd name="connsiteY0" fmla="*/ 19144 h 19144"/>
                <a:gd name="connsiteX1" fmla="*/ 0 w 6371"/>
                <a:gd name="connsiteY1" fmla="*/ 0 h 19144"/>
                <a:gd name="connsiteX2" fmla="*/ 6371 w 6371"/>
                <a:gd name="connsiteY2" fmla="*/ 19130 h 19144"/>
                <a:gd name="connsiteX3" fmla="*/ 1107 w 6371"/>
                <a:gd name="connsiteY3" fmla="*/ 19144 h 19144"/>
                <a:gd name="connsiteX0" fmla="*/ 1738 w 10135"/>
                <a:gd name="connsiteY0" fmla="*/ 10000 h 10000"/>
                <a:gd name="connsiteX1" fmla="*/ 0 w 10135"/>
                <a:gd name="connsiteY1" fmla="*/ 0 h 10000"/>
                <a:gd name="connsiteX2" fmla="*/ 10135 w 10135"/>
                <a:gd name="connsiteY2" fmla="*/ 9993 h 10000"/>
                <a:gd name="connsiteX3" fmla="*/ 1738 w 10135"/>
                <a:gd name="connsiteY3" fmla="*/ 10000 h 10000"/>
                <a:gd name="connsiteX0" fmla="*/ 1738 w 10090"/>
                <a:gd name="connsiteY0" fmla="*/ 10000 h 10000"/>
                <a:gd name="connsiteX1" fmla="*/ 0 w 10090"/>
                <a:gd name="connsiteY1" fmla="*/ 0 h 10000"/>
                <a:gd name="connsiteX2" fmla="*/ 10090 w 10090"/>
                <a:gd name="connsiteY2" fmla="*/ 9972 h 10000"/>
                <a:gd name="connsiteX3" fmla="*/ 1738 w 10090"/>
                <a:gd name="connsiteY3" fmla="*/ 10000 h 10000"/>
                <a:gd name="connsiteX0" fmla="*/ 1738 w 10090"/>
                <a:gd name="connsiteY0" fmla="*/ 9979 h 9979"/>
                <a:gd name="connsiteX1" fmla="*/ 0 w 10090"/>
                <a:gd name="connsiteY1" fmla="*/ 0 h 9979"/>
                <a:gd name="connsiteX2" fmla="*/ 10090 w 10090"/>
                <a:gd name="connsiteY2" fmla="*/ 9972 h 9979"/>
                <a:gd name="connsiteX3" fmla="*/ 1738 w 10090"/>
                <a:gd name="connsiteY3" fmla="*/ 9979 h 9979"/>
                <a:gd name="connsiteX0" fmla="*/ 1744 w 10000"/>
                <a:gd name="connsiteY0" fmla="*/ 9990 h 9993"/>
                <a:gd name="connsiteX1" fmla="*/ 0 w 10000"/>
                <a:gd name="connsiteY1" fmla="*/ 0 h 9993"/>
                <a:gd name="connsiteX2" fmla="*/ 10000 w 10000"/>
                <a:gd name="connsiteY2" fmla="*/ 9993 h 9993"/>
                <a:gd name="connsiteX3" fmla="*/ 1744 w 10000"/>
                <a:gd name="connsiteY3" fmla="*/ 9990 h 9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9993">
                  <a:moveTo>
                    <a:pt x="1744" y="9990"/>
                  </a:moveTo>
                  <a:lnTo>
                    <a:pt x="0" y="0"/>
                  </a:lnTo>
                  <a:lnTo>
                    <a:pt x="10000" y="9993"/>
                  </a:lnTo>
                  <a:lnTo>
                    <a:pt x="1744" y="999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53000">
                  <a:schemeClr val="accent2">
                    <a:lumMod val="20000"/>
                    <a:lumOff val="8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  <p:sp>
          <p:nvSpPr>
            <p:cNvPr id="22" name="Flowchart: Merge 5"/>
            <p:cNvSpPr/>
            <p:nvPr userDrawn="1"/>
          </p:nvSpPr>
          <p:spPr>
            <a:xfrm>
              <a:off x="5385642" y="178"/>
              <a:ext cx="3752099" cy="346341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5836"/>
                <a:gd name="connsiteY0" fmla="*/ 0 h 10000"/>
                <a:gd name="connsiteX1" fmla="*/ 5240 w 5836"/>
                <a:gd name="connsiteY1" fmla="*/ 24 h 10000"/>
                <a:gd name="connsiteX2" fmla="*/ 5836 w 5836"/>
                <a:gd name="connsiteY2" fmla="*/ 10000 h 10000"/>
                <a:gd name="connsiteX3" fmla="*/ 0 w 5836"/>
                <a:gd name="connsiteY3" fmla="*/ 0 h 10000"/>
                <a:gd name="connsiteX0" fmla="*/ 0 w 9005"/>
                <a:gd name="connsiteY0" fmla="*/ 0 h 8459"/>
                <a:gd name="connsiteX1" fmla="*/ 8979 w 9005"/>
                <a:gd name="connsiteY1" fmla="*/ 24 h 8459"/>
                <a:gd name="connsiteX2" fmla="*/ 6649 w 9005"/>
                <a:gd name="connsiteY2" fmla="*/ 8459 h 8459"/>
                <a:gd name="connsiteX3" fmla="*/ 0 w 9005"/>
                <a:gd name="connsiteY3" fmla="*/ 0 h 8459"/>
                <a:gd name="connsiteX0" fmla="*/ 0 w 10025"/>
                <a:gd name="connsiteY0" fmla="*/ 0 h 10000"/>
                <a:gd name="connsiteX1" fmla="*/ 9971 w 10025"/>
                <a:gd name="connsiteY1" fmla="*/ 28 h 10000"/>
                <a:gd name="connsiteX2" fmla="*/ 7384 w 10025"/>
                <a:gd name="connsiteY2" fmla="*/ 10000 h 10000"/>
                <a:gd name="connsiteX3" fmla="*/ 0 w 10025"/>
                <a:gd name="connsiteY3" fmla="*/ 0 h 10000"/>
                <a:gd name="connsiteX0" fmla="*/ 0 w 9971"/>
                <a:gd name="connsiteY0" fmla="*/ 0 h 10000"/>
                <a:gd name="connsiteX1" fmla="*/ 9971 w 9971"/>
                <a:gd name="connsiteY1" fmla="*/ 28 h 10000"/>
                <a:gd name="connsiteX2" fmla="*/ 7384 w 9971"/>
                <a:gd name="connsiteY2" fmla="*/ 10000 h 10000"/>
                <a:gd name="connsiteX3" fmla="*/ 0 w 9971"/>
                <a:gd name="connsiteY3" fmla="*/ 0 h 10000"/>
                <a:gd name="connsiteX0" fmla="*/ 0 w 13598"/>
                <a:gd name="connsiteY0" fmla="*/ 0 h 10000"/>
                <a:gd name="connsiteX1" fmla="*/ 13598 w 13598"/>
                <a:gd name="connsiteY1" fmla="*/ 3300 h 10000"/>
                <a:gd name="connsiteX2" fmla="*/ 7405 w 13598"/>
                <a:gd name="connsiteY2" fmla="*/ 10000 h 10000"/>
                <a:gd name="connsiteX3" fmla="*/ 0 w 13598"/>
                <a:gd name="connsiteY3" fmla="*/ 0 h 10000"/>
                <a:gd name="connsiteX0" fmla="*/ 0 w 13598"/>
                <a:gd name="connsiteY0" fmla="*/ 0 h 10034"/>
                <a:gd name="connsiteX1" fmla="*/ 13598 w 13598"/>
                <a:gd name="connsiteY1" fmla="*/ 3300 h 10034"/>
                <a:gd name="connsiteX2" fmla="*/ 7360 w 13598"/>
                <a:gd name="connsiteY2" fmla="*/ 10034 h 10034"/>
                <a:gd name="connsiteX3" fmla="*/ 0 w 13598"/>
                <a:gd name="connsiteY3" fmla="*/ 0 h 10034"/>
                <a:gd name="connsiteX0" fmla="*/ 0 w 13283"/>
                <a:gd name="connsiteY0" fmla="*/ 0 h 10034"/>
                <a:gd name="connsiteX1" fmla="*/ 13283 w 13283"/>
                <a:gd name="connsiteY1" fmla="*/ 2862 h 10034"/>
                <a:gd name="connsiteX2" fmla="*/ 7360 w 13283"/>
                <a:gd name="connsiteY2" fmla="*/ 10034 h 10034"/>
                <a:gd name="connsiteX3" fmla="*/ 0 w 13283"/>
                <a:gd name="connsiteY3" fmla="*/ 0 h 10034"/>
                <a:gd name="connsiteX0" fmla="*/ 0 w 13283"/>
                <a:gd name="connsiteY0" fmla="*/ 0 h 10945"/>
                <a:gd name="connsiteX1" fmla="*/ 13283 w 13283"/>
                <a:gd name="connsiteY1" fmla="*/ 2862 h 10945"/>
                <a:gd name="connsiteX2" fmla="*/ 7630 w 13283"/>
                <a:gd name="connsiteY2" fmla="*/ 10945 h 10945"/>
                <a:gd name="connsiteX3" fmla="*/ 0 w 13283"/>
                <a:gd name="connsiteY3" fmla="*/ 0 h 10945"/>
                <a:gd name="connsiteX0" fmla="*/ 0 w 14047"/>
                <a:gd name="connsiteY0" fmla="*/ 0 h 10945"/>
                <a:gd name="connsiteX1" fmla="*/ 14047 w 14047"/>
                <a:gd name="connsiteY1" fmla="*/ 2525 h 10945"/>
                <a:gd name="connsiteX2" fmla="*/ 7630 w 14047"/>
                <a:gd name="connsiteY2" fmla="*/ 10945 h 10945"/>
                <a:gd name="connsiteX3" fmla="*/ 0 w 14047"/>
                <a:gd name="connsiteY3" fmla="*/ 0 h 10945"/>
                <a:gd name="connsiteX0" fmla="*/ 0 w 14047"/>
                <a:gd name="connsiteY0" fmla="*/ 0 h 12665"/>
                <a:gd name="connsiteX1" fmla="*/ 14047 w 14047"/>
                <a:gd name="connsiteY1" fmla="*/ 2525 h 12665"/>
                <a:gd name="connsiteX2" fmla="*/ 9519 w 14047"/>
                <a:gd name="connsiteY2" fmla="*/ 12665 h 12665"/>
                <a:gd name="connsiteX3" fmla="*/ 0 w 14047"/>
                <a:gd name="connsiteY3" fmla="*/ 0 h 12665"/>
                <a:gd name="connsiteX0" fmla="*/ 0 w 21692"/>
                <a:gd name="connsiteY0" fmla="*/ 0 h 12631"/>
                <a:gd name="connsiteX1" fmla="*/ 21692 w 21692"/>
                <a:gd name="connsiteY1" fmla="*/ 2491 h 12631"/>
                <a:gd name="connsiteX2" fmla="*/ 17164 w 21692"/>
                <a:gd name="connsiteY2" fmla="*/ 12631 h 12631"/>
                <a:gd name="connsiteX3" fmla="*/ 0 w 21692"/>
                <a:gd name="connsiteY3" fmla="*/ 0 h 12631"/>
                <a:gd name="connsiteX0" fmla="*/ 0 w 21692"/>
                <a:gd name="connsiteY0" fmla="*/ 0 h 15093"/>
                <a:gd name="connsiteX1" fmla="*/ 21692 w 21692"/>
                <a:gd name="connsiteY1" fmla="*/ 2491 h 15093"/>
                <a:gd name="connsiteX2" fmla="*/ 16175 w 21692"/>
                <a:gd name="connsiteY2" fmla="*/ 15093 h 15093"/>
                <a:gd name="connsiteX3" fmla="*/ 0 w 21692"/>
                <a:gd name="connsiteY3" fmla="*/ 0 h 15093"/>
                <a:gd name="connsiteX0" fmla="*/ 0 w 20703"/>
                <a:gd name="connsiteY0" fmla="*/ 0 h 15093"/>
                <a:gd name="connsiteX1" fmla="*/ 20703 w 20703"/>
                <a:gd name="connsiteY1" fmla="*/ 4784 h 15093"/>
                <a:gd name="connsiteX2" fmla="*/ 16175 w 20703"/>
                <a:gd name="connsiteY2" fmla="*/ 15093 h 15093"/>
                <a:gd name="connsiteX3" fmla="*/ 0 w 20703"/>
                <a:gd name="connsiteY3" fmla="*/ 0 h 15093"/>
                <a:gd name="connsiteX0" fmla="*/ 0 w 20703"/>
                <a:gd name="connsiteY0" fmla="*/ 3548 h 18641"/>
                <a:gd name="connsiteX1" fmla="*/ 8241 w 20703"/>
                <a:gd name="connsiteY1" fmla="*/ 36 h 18641"/>
                <a:gd name="connsiteX2" fmla="*/ 20703 w 20703"/>
                <a:gd name="connsiteY2" fmla="*/ 8332 h 18641"/>
                <a:gd name="connsiteX3" fmla="*/ 16175 w 20703"/>
                <a:gd name="connsiteY3" fmla="*/ 18641 h 18641"/>
                <a:gd name="connsiteX4" fmla="*/ 0 w 20703"/>
                <a:gd name="connsiteY4" fmla="*/ 3548 h 18641"/>
                <a:gd name="connsiteX0" fmla="*/ 0 w 20703"/>
                <a:gd name="connsiteY0" fmla="*/ 3512 h 18605"/>
                <a:gd name="connsiteX1" fmla="*/ 8241 w 20703"/>
                <a:gd name="connsiteY1" fmla="*/ 0 h 18605"/>
                <a:gd name="connsiteX2" fmla="*/ 20703 w 20703"/>
                <a:gd name="connsiteY2" fmla="*/ 8296 h 18605"/>
                <a:gd name="connsiteX3" fmla="*/ 16175 w 20703"/>
                <a:gd name="connsiteY3" fmla="*/ 18605 h 18605"/>
                <a:gd name="connsiteX4" fmla="*/ 0 w 20703"/>
                <a:gd name="connsiteY4" fmla="*/ 3512 h 18605"/>
                <a:gd name="connsiteX0" fmla="*/ 0 w 20703"/>
                <a:gd name="connsiteY0" fmla="*/ 3512 h 18605"/>
                <a:gd name="connsiteX1" fmla="*/ 8241 w 20703"/>
                <a:gd name="connsiteY1" fmla="*/ 0 h 18605"/>
                <a:gd name="connsiteX2" fmla="*/ 20703 w 20703"/>
                <a:gd name="connsiteY2" fmla="*/ 8296 h 18605"/>
                <a:gd name="connsiteX3" fmla="*/ 16175 w 20703"/>
                <a:gd name="connsiteY3" fmla="*/ 18605 h 18605"/>
                <a:gd name="connsiteX4" fmla="*/ 0 w 20703"/>
                <a:gd name="connsiteY4" fmla="*/ 3512 h 18605"/>
                <a:gd name="connsiteX0" fmla="*/ 0 w 20703"/>
                <a:gd name="connsiteY0" fmla="*/ 3646 h 18739"/>
                <a:gd name="connsiteX1" fmla="*/ 8241 w 20703"/>
                <a:gd name="connsiteY1" fmla="*/ 0 h 18739"/>
                <a:gd name="connsiteX2" fmla="*/ 20703 w 20703"/>
                <a:gd name="connsiteY2" fmla="*/ 8430 h 18739"/>
                <a:gd name="connsiteX3" fmla="*/ 16175 w 20703"/>
                <a:gd name="connsiteY3" fmla="*/ 18739 h 18739"/>
                <a:gd name="connsiteX4" fmla="*/ 0 w 20703"/>
                <a:gd name="connsiteY4" fmla="*/ 3646 h 18739"/>
                <a:gd name="connsiteX0" fmla="*/ 0 w 17956"/>
                <a:gd name="connsiteY0" fmla="*/ 198 h 18739"/>
                <a:gd name="connsiteX1" fmla="*/ 5494 w 17956"/>
                <a:gd name="connsiteY1" fmla="*/ 0 h 18739"/>
                <a:gd name="connsiteX2" fmla="*/ 17956 w 17956"/>
                <a:gd name="connsiteY2" fmla="*/ 8430 h 18739"/>
                <a:gd name="connsiteX3" fmla="*/ 13428 w 17956"/>
                <a:gd name="connsiteY3" fmla="*/ 18739 h 18739"/>
                <a:gd name="connsiteX4" fmla="*/ 0 w 17956"/>
                <a:gd name="connsiteY4" fmla="*/ 198 h 18739"/>
                <a:gd name="connsiteX0" fmla="*/ 0 w 17956"/>
                <a:gd name="connsiteY0" fmla="*/ 108 h 18649"/>
                <a:gd name="connsiteX1" fmla="*/ 5375 w 17956"/>
                <a:gd name="connsiteY1" fmla="*/ 0 h 18649"/>
                <a:gd name="connsiteX2" fmla="*/ 17956 w 17956"/>
                <a:gd name="connsiteY2" fmla="*/ 8340 h 18649"/>
                <a:gd name="connsiteX3" fmla="*/ 13428 w 17956"/>
                <a:gd name="connsiteY3" fmla="*/ 18649 h 18649"/>
                <a:gd name="connsiteX4" fmla="*/ 0 w 17956"/>
                <a:gd name="connsiteY4" fmla="*/ 108 h 18649"/>
                <a:gd name="connsiteX0" fmla="*/ 6634 w 24590"/>
                <a:gd name="connsiteY0" fmla="*/ 108 h 15290"/>
                <a:gd name="connsiteX1" fmla="*/ 12009 w 24590"/>
                <a:gd name="connsiteY1" fmla="*/ 0 h 15290"/>
                <a:gd name="connsiteX2" fmla="*/ 24590 w 24590"/>
                <a:gd name="connsiteY2" fmla="*/ 8340 h 15290"/>
                <a:gd name="connsiteX3" fmla="*/ 0 w 24590"/>
                <a:gd name="connsiteY3" fmla="*/ 15290 h 15290"/>
                <a:gd name="connsiteX4" fmla="*/ 6634 w 24590"/>
                <a:gd name="connsiteY4" fmla="*/ 108 h 15290"/>
                <a:gd name="connsiteX0" fmla="*/ 6634 w 31337"/>
                <a:gd name="connsiteY0" fmla="*/ 108 h 20252"/>
                <a:gd name="connsiteX1" fmla="*/ 12009 w 31337"/>
                <a:gd name="connsiteY1" fmla="*/ 0 h 20252"/>
                <a:gd name="connsiteX2" fmla="*/ 31337 w 31337"/>
                <a:gd name="connsiteY2" fmla="*/ 20252 h 20252"/>
                <a:gd name="connsiteX3" fmla="*/ 0 w 31337"/>
                <a:gd name="connsiteY3" fmla="*/ 15290 h 20252"/>
                <a:gd name="connsiteX4" fmla="*/ 6634 w 31337"/>
                <a:gd name="connsiteY4" fmla="*/ 108 h 20252"/>
                <a:gd name="connsiteX0" fmla="*/ 6634 w 31337"/>
                <a:gd name="connsiteY0" fmla="*/ 108 h 20252"/>
                <a:gd name="connsiteX1" fmla="*/ 20726 w 31337"/>
                <a:gd name="connsiteY1" fmla="*/ 0 h 20252"/>
                <a:gd name="connsiteX2" fmla="*/ 31337 w 31337"/>
                <a:gd name="connsiteY2" fmla="*/ 20252 h 20252"/>
                <a:gd name="connsiteX3" fmla="*/ 0 w 31337"/>
                <a:gd name="connsiteY3" fmla="*/ 15290 h 20252"/>
                <a:gd name="connsiteX4" fmla="*/ 6634 w 31337"/>
                <a:gd name="connsiteY4" fmla="*/ 108 h 20252"/>
                <a:gd name="connsiteX0" fmla="*/ 13620 w 31337"/>
                <a:gd name="connsiteY0" fmla="*/ 18 h 20252"/>
                <a:gd name="connsiteX1" fmla="*/ 20726 w 31337"/>
                <a:gd name="connsiteY1" fmla="*/ 0 h 20252"/>
                <a:gd name="connsiteX2" fmla="*/ 31337 w 31337"/>
                <a:gd name="connsiteY2" fmla="*/ 20252 h 20252"/>
                <a:gd name="connsiteX3" fmla="*/ 0 w 31337"/>
                <a:gd name="connsiteY3" fmla="*/ 15290 h 20252"/>
                <a:gd name="connsiteX4" fmla="*/ 13620 w 31337"/>
                <a:gd name="connsiteY4" fmla="*/ 18 h 20252"/>
                <a:gd name="connsiteX0" fmla="*/ 9142 w 26859"/>
                <a:gd name="connsiteY0" fmla="*/ 18 h 20252"/>
                <a:gd name="connsiteX1" fmla="*/ 16248 w 26859"/>
                <a:gd name="connsiteY1" fmla="*/ 0 h 20252"/>
                <a:gd name="connsiteX2" fmla="*/ 26859 w 26859"/>
                <a:gd name="connsiteY2" fmla="*/ 20252 h 20252"/>
                <a:gd name="connsiteX3" fmla="*/ 0 w 26859"/>
                <a:gd name="connsiteY3" fmla="*/ 13409 h 20252"/>
                <a:gd name="connsiteX4" fmla="*/ 9142 w 26859"/>
                <a:gd name="connsiteY4" fmla="*/ 18 h 20252"/>
                <a:gd name="connsiteX0" fmla="*/ 11530 w 29247"/>
                <a:gd name="connsiteY0" fmla="*/ 18 h 20252"/>
                <a:gd name="connsiteX1" fmla="*/ 18636 w 29247"/>
                <a:gd name="connsiteY1" fmla="*/ 0 h 20252"/>
                <a:gd name="connsiteX2" fmla="*/ 29247 w 29247"/>
                <a:gd name="connsiteY2" fmla="*/ 20252 h 20252"/>
                <a:gd name="connsiteX3" fmla="*/ 0 w 29247"/>
                <a:gd name="connsiteY3" fmla="*/ 15424 h 20252"/>
                <a:gd name="connsiteX4" fmla="*/ 11530 w 29247"/>
                <a:gd name="connsiteY4" fmla="*/ 18 h 20252"/>
                <a:gd name="connsiteX0" fmla="*/ 11530 w 29247"/>
                <a:gd name="connsiteY0" fmla="*/ 0 h 20234"/>
                <a:gd name="connsiteX1" fmla="*/ 17681 w 29247"/>
                <a:gd name="connsiteY1" fmla="*/ 1460 h 20234"/>
                <a:gd name="connsiteX2" fmla="*/ 29247 w 29247"/>
                <a:gd name="connsiteY2" fmla="*/ 20234 h 20234"/>
                <a:gd name="connsiteX3" fmla="*/ 0 w 29247"/>
                <a:gd name="connsiteY3" fmla="*/ 15406 h 20234"/>
                <a:gd name="connsiteX4" fmla="*/ 11530 w 29247"/>
                <a:gd name="connsiteY4" fmla="*/ 0 h 20234"/>
                <a:gd name="connsiteX0" fmla="*/ 11530 w 29247"/>
                <a:gd name="connsiteY0" fmla="*/ 18 h 20252"/>
                <a:gd name="connsiteX1" fmla="*/ 18577 w 29247"/>
                <a:gd name="connsiteY1" fmla="*/ 0 h 20252"/>
                <a:gd name="connsiteX2" fmla="*/ 29247 w 29247"/>
                <a:gd name="connsiteY2" fmla="*/ 20252 h 20252"/>
                <a:gd name="connsiteX3" fmla="*/ 0 w 29247"/>
                <a:gd name="connsiteY3" fmla="*/ 15424 h 20252"/>
                <a:gd name="connsiteX4" fmla="*/ 11530 w 29247"/>
                <a:gd name="connsiteY4" fmla="*/ 18 h 20252"/>
                <a:gd name="connsiteX0" fmla="*/ 11829 w 29247"/>
                <a:gd name="connsiteY0" fmla="*/ 0 h 20279"/>
                <a:gd name="connsiteX1" fmla="*/ 18577 w 29247"/>
                <a:gd name="connsiteY1" fmla="*/ 27 h 20279"/>
                <a:gd name="connsiteX2" fmla="*/ 29247 w 29247"/>
                <a:gd name="connsiteY2" fmla="*/ 20279 h 20279"/>
                <a:gd name="connsiteX3" fmla="*/ 0 w 29247"/>
                <a:gd name="connsiteY3" fmla="*/ 15451 h 20279"/>
                <a:gd name="connsiteX4" fmla="*/ 11829 w 29247"/>
                <a:gd name="connsiteY4" fmla="*/ 0 h 20279"/>
                <a:gd name="connsiteX0" fmla="*/ 11829 w 29247"/>
                <a:gd name="connsiteY0" fmla="*/ 0 h 19975"/>
                <a:gd name="connsiteX1" fmla="*/ 18577 w 29247"/>
                <a:gd name="connsiteY1" fmla="*/ 27 h 19975"/>
                <a:gd name="connsiteX2" fmla="*/ 29247 w 29247"/>
                <a:gd name="connsiteY2" fmla="*/ 19975 h 19975"/>
                <a:gd name="connsiteX3" fmla="*/ 0 w 29247"/>
                <a:gd name="connsiteY3" fmla="*/ 15451 h 19975"/>
                <a:gd name="connsiteX4" fmla="*/ 11829 w 29247"/>
                <a:gd name="connsiteY4" fmla="*/ 0 h 19975"/>
                <a:gd name="connsiteX0" fmla="*/ 11829 w 29202"/>
                <a:gd name="connsiteY0" fmla="*/ 0 h 20211"/>
                <a:gd name="connsiteX1" fmla="*/ 18577 w 29202"/>
                <a:gd name="connsiteY1" fmla="*/ 27 h 20211"/>
                <a:gd name="connsiteX2" fmla="*/ 29202 w 29202"/>
                <a:gd name="connsiteY2" fmla="*/ 20211 h 20211"/>
                <a:gd name="connsiteX3" fmla="*/ 0 w 29202"/>
                <a:gd name="connsiteY3" fmla="*/ 15451 h 20211"/>
                <a:gd name="connsiteX4" fmla="*/ 11829 w 29202"/>
                <a:gd name="connsiteY4" fmla="*/ 0 h 20211"/>
                <a:gd name="connsiteX0" fmla="*/ 11792 w 29202"/>
                <a:gd name="connsiteY0" fmla="*/ 1 h 20184"/>
                <a:gd name="connsiteX1" fmla="*/ 18577 w 29202"/>
                <a:gd name="connsiteY1" fmla="*/ 0 h 20184"/>
                <a:gd name="connsiteX2" fmla="*/ 29202 w 29202"/>
                <a:gd name="connsiteY2" fmla="*/ 20184 h 20184"/>
                <a:gd name="connsiteX3" fmla="*/ 0 w 29202"/>
                <a:gd name="connsiteY3" fmla="*/ 15424 h 20184"/>
                <a:gd name="connsiteX4" fmla="*/ 11792 w 29202"/>
                <a:gd name="connsiteY4" fmla="*/ 1 h 20184"/>
                <a:gd name="connsiteX0" fmla="*/ 11792 w 29202"/>
                <a:gd name="connsiteY0" fmla="*/ 0 h 20183"/>
                <a:gd name="connsiteX1" fmla="*/ 18577 w 29202"/>
                <a:gd name="connsiteY1" fmla="*/ 13 h 20183"/>
                <a:gd name="connsiteX2" fmla="*/ 29202 w 29202"/>
                <a:gd name="connsiteY2" fmla="*/ 20183 h 20183"/>
                <a:gd name="connsiteX3" fmla="*/ 0 w 29202"/>
                <a:gd name="connsiteY3" fmla="*/ 15423 h 20183"/>
                <a:gd name="connsiteX4" fmla="*/ 11792 w 29202"/>
                <a:gd name="connsiteY4" fmla="*/ 0 h 20183"/>
                <a:gd name="connsiteX0" fmla="*/ 11792 w 29202"/>
                <a:gd name="connsiteY0" fmla="*/ 1 h 20184"/>
                <a:gd name="connsiteX1" fmla="*/ 18540 w 29202"/>
                <a:gd name="connsiteY1" fmla="*/ 0 h 20184"/>
                <a:gd name="connsiteX2" fmla="*/ 29202 w 29202"/>
                <a:gd name="connsiteY2" fmla="*/ 20184 h 20184"/>
                <a:gd name="connsiteX3" fmla="*/ 0 w 29202"/>
                <a:gd name="connsiteY3" fmla="*/ 15424 h 20184"/>
                <a:gd name="connsiteX4" fmla="*/ 11792 w 29202"/>
                <a:gd name="connsiteY4" fmla="*/ 1 h 20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02" h="20184">
                  <a:moveTo>
                    <a:pt x="11792" y="1"/>
                  </a:moveTo>
                  <a:lnTo>
                    <a:pt x="18540" y="0"/>
                  </a:lnTo>
                  <a:lnTo>
                    <a:pt x="29202" y="20184"/>
                  </a:lnTo>
                  <a:lnTo>
                    <a:pt x="0" y="15424"/>
                  </a:lnTo>
                  <a:lnTo>
                    <a:pt x="11792" y="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60000"/>
                    <a:lumOff val="40000"/>
                  </a:schemeClr>
                </a:gs>
                <a:gs pos="65000">
                  <a:schemeClr val="bg2">
                    <a:lumMod val="20000"/>
                    <a:lumOff val="8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  <p:sp>
          <p:nvSpPr>
            <p:cNvPr id="23" name="Flowchart: Merge 5"/>
            <p:cNvSpPr/>
            <p:nvPr userDrawn="1"/>
          </p:nvSpPr>
          <p:spPr>
            <a:xfrm>
              <a:off x="5379954" y="-1697"/>
              <a:ext cx="912873" cy="2655817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5836"/>
                <a:gd name="connsiteY0" fmla="*/ 0 h 10000"/>
                <a:gd name="connsiteX1" fmla="*/ 5240 w 5836"/>
                <a:gd name="connsiteY1" fmla="*/ 24 h 10000"/>
                <a:gd name="connsiteX2" fmla="*/ 5836 w 5836"/>
                <a:gd name="connsiteY2" fmla="*/ 10000 h 10000"/>
                <a:gd name="connsiteX3" fmla="*/ 0 w 5836"/>
                <a:gd name="connsiteY3" fmla="*/ 0 h 10000"/>
                <a:gd name="connsiteX0" fmla="*/ 0 w 9005"/>
                <a:gd name="connsiteY0" fmla="*/ 0 h 8459"/>
                <a:gd name="connsiteX1" fmla="*/ 8979 w 9005"/>
                <a:gd name="connsiteY1" fmla="*/ 24 h 8459"/>
                <a:gd name="connsiteX2" fmla="*/ 6649 w 9005"/>
                <a:gd name="connsiteY2" fmla="*/ 8459 h 8459"/>
                <a:gd name="connsiteX3" fmla="*/ 0 w 9005"/>
                <a:gd name="connsiteY3" fmla="*/ 0 h 8459"/>
                <a:gd name="connsiteX0" fmla="*/ 0 w 10025"/>
                <a:gd name="connsiteY0" fmla="*/ 0 h 10000"/>
                <a:gd name="connsiteX1" fmla="*/ 9971 w 10025"/>
                <a:gd name="connsiteY1" fmla="*/ 28 h 10000"/>
                <a:gd name="connsiteX2" fmla="*/ 7384 w 10025"/>
                <a:gd name="connsiteY2" fmla="*/ 10000 h 10000"/>
                <a:gd name="connsiteX3" fmla="*/ 0 w 10025"/>
                <a:gd name="connsiteY3" fmla="*/ 0 h 10000"/>
                <a:gd name="connsiteX0" fmla="*/ 0 w 9971"/>
                <a:gd name="connsiteY0" fmla="*/ 0 h 10000"/>
                <a:gd name="connsiteX1" fmla="*/ 9971 w 9971"/>
                <a:gd name="connsiteY1" fmla="*/ 28 h 10000"/>
                <a:gd name="connsiteX2" fmla="*/ 7384 w 9971"/>
                <a:gd name="connsiteY2" fmla="*/ 10000 h 10000"/>
                <a:gd name="connsiteX3" fmla="*/ 0 w 9971"/>
                <a:gd name="connsiteY3" fmla="*/ 0 h 10000"/>
                <a:gd name="connsiteX0" fmla="*/ 0 w 13598"/>
                <a:gd name="connsiteY0" fmla="*/ 0 h 10000"/>
                <a:gd name="connsiteX1" fmla="*/ 13598 w 13598"/>
                <a:gd name="connsiteY1" fmla="*/ 3300 h 10000"/>
                <a:gd name="connsiteX2" fmla="*/ 7405 w 13598"/>
                <a:gd name="connsiteY2" fmla="*/ 10000 h 10000"/>
                <a:gd name="connsiteX3" fmla="*/ 0 w 13598"/>
                <a:gd name="connsiteY3" fmla="*/ 0 h 10000"/>
                <a:gd name="connsiteX0" fmla="*/ 0 w 13598"/>
                <a:gd name="connsiteY0" fmla="*/ 0 h 10034"/>
                <a:gd name="connsiteX1" fmla="*/ 13598 w 13598"/>
                <a:gd name="connsiteY1" fmla="*/ 3300 h 10034"/>
                <a:gd name="connsiteX2" fmla="*/ 7360 w 13598"/>
                <a:gd name="connsiteY2" fmla="*/ 10034 h 10034"/>
                <a:gd name="connsiteX3" fmla="*/ 0 w 13598"/>
                <a:gd name="connsiteY3" fmla="*/ 0 h 10034"/>
                <a:gd name="connsiteX0" fmla="*/ 0 w 13283"/>
                <a:gd name="connsiteY0" fmla="*/ 0 h 10034"/>
                <a:gd name="connsiteX1" fmla="*/ 13283 w 13283"/>
                <a:gd name="connsiteY1" fmla="*/ 2862 h 10034"/>
                <a:gd name="connsiteX2" fmla="*/ 7360 w 13283"/>
                <a:gd name="connsiteY2" fmla="*/ 10034 h 10034"/>
                <a:gd name="connsiteX3" fmla="*/ 0 w 13283"/>
                <a:gd name="connsiteY3" fmla="*/ 0 h 10034"/>
                <a:gd name="connsiteX0" fmla="*/ 0 w 13283"/>
                <a:gd name="connsiteY0" fmla="*/ 0 h 10945"/>
                <a:gd name="connsiteX1" fmla="*/ 13283 w 13283"/>
                <a:gd name="connsiteY1" fmla="*/ 2862 h 10945"/>
                <a:gd name="connsiteX2" fmla="*/ 7630 w 13283"/>
                <a:gd name="connsiteY2" fmla="*/ 10945 h 10945"/>
                <a:gd name="connsiteX3" fmla="*/ 0 w 13283"/>
                <a:gd name="connsiteY3" fmla="*/ 0 h 10945"/>
                <a:gd name="connsiteX0" fmla="*/ 0 w 14047"/>
                <a:gd name="connsiteY0" fmla="*/ 0 h 10945"/>
                <a:gd name="connsiteX1" fmla="*/ 14047 w 14047"/>
                <a:gd name="connsiteY1" fmla="*/ 2525 h 10945"/>
                <a:gd name="connsiteX2" fmla="*/ 7630 w 14047"/>
                <a:gd name="connsiteY2" fmla="*/ 10945 h 10945"/>
                <a:gd name="connsiteX3" fmla="*/ 0 w 14047"/>
                <a:gd name="connsiteY3" fmla="*/ 0 h 10945"/>
                <a:gd name="connsiteX0" fmla="*/ 0 w 14047"/>
                <a:gd name="connsiteY0" fmla="*/ 0 h 12665"/>
                <a:gd name="connsiteX1" fmla="*/ 14047 w 14047"/>
                <a:gd name="connsiteY1" fmla="*/ 2525 h 12665"/>
                <a:gd name="connsiteX2" fmla="*/ 9519 w 14047"/>
                <a:gd name="connsiteY2" fmla="*/ 12665 h 12665"/>
                <a:gd name="connsiteX3" fmla="*/ 0 w 14047"/>
                <a:gd name="connsiteY3" fmla="*/ 0 h 12665"/>
                <a:gd name="connsiteX0" fmla="*/ 0 w 21692"/>
                <a:gd name="connsiteY0" fmla="*/ 0 h 12631"/>
                <a:gd name="connsiteX1" fmla="*/ 21692 w 21692"/>
                <a:gd name="connsiteY1" fmla="*/ 2491 h 12631"/>
                <a:gd name="connsiteX2" fmla="*/ 17164 w 21692"/>
                <a:gd name="connsiteY2" fmla="*/ 12631 h 12631"/>
                <a:gd name="connsiteX3" fmla="*/ 0 w 21692"/>
                <a:gd name="connsiteY3" fmla="*/ 0 h 12631"/>
                <a:gd name="connsiteX0" fmla="*/ 0 w 21692"/>
                <a:gd name="connsiteY0" fmla="*/ 0 h 15093"/>
                <a:gd name="connsiteX1" fmla="*/ 21692 w 21692"/>
                <a:gd name="connsiteY1" fmla="*/ 2491 h 15093"/>
                <a:gd name="connsiteX2" fmla="*/ 16175 w 21692"/>
                <a:gd name="connsiteY2" fmla="*/ 15093 h 15093"/>
                <a:gd name="connsiteX3" fmla="*/ 0 w 21692"/>
                <a:gd name="connsiteY3" fmla="*/ 0 h 15093"/>
                <a:gd name="connsiteX0" fmla="*/ 0 w 20703"/>
                <a:gd name="connsiteY0" fmla="*/ 0 h 15093"/>
                <a:gd name="connsiteX1" fmla="*/ 20703 w 20703"/>
                <a:gd name="connsiteY1" fmla="*/ 4784 h 15093"/>
                <a:gd name="connsiteX2" fmla="*/ 16175 w 20703"/>
                <a:gd name="connsiteY2" fmla="*/ 15093 h 15093"/>
                <a:gd name="connsiteX3" fmla="*/ 0 w 20703"/>
                <a:gd name="connsiteY3" fmla="*/ 0 h 15093"/>
                <a:gd name="connsiteX0" fmla="*/ 0 w 26864"/>
                <a:gd name="connsiteY0" fmla="*/ 0 h 15093"/>
                <a:gd name="connsiteX1" fmla="*/ 26864 w 26864"/>
                <a:gd name="connsiteY1" fmla="*/ 4076 h 15093"/>
                <a:gd name="connsiteX2" fmla="*/ 16175 w 26864"/>
                <a:gd name="connsiteY2" fmla="*/ 15093 h 15093"/>
                <a:gd name="connsiteX3" fmla="*/ 0 w 26864"/>
                <a:gd name="connsiteY3" fmla="*/ 0 h 15093"/>
                <a:gd name="connsiteX0" fmla="*/ 0 w 26864"/>
                <a:gd name="connsiteY0" fmla="*/ 0 h 15262"/>
                <a:gd name="connsiteX1" fmla="*/ 26864 w 26864"/>
                <a:gd name="connsiteY1" fmla="*/ 4076 h 15262"/>
                <a:gd name="connsiteX2" fmla="*/ 18244 w 26864"/>
                <a:gd name="connsiteY2" fmla="*/ 15262 h 15262"/>
                <a:gd name="connsiteX3" fmla="*/ 0 w 26864"/>
                <a:gd name="connsiteY3" fmla="*/ 0 h 15262"/>
                <a:gd name="connsiteX0" fmla="*/ 0 w 12653"/>
                <a:gd name="connsiteY0" fmla="*/ 0 h 15262"/>
                <a:gd name="connsiteX1" fmla="*/ 12653 w 12653"/>
                <a:gd name="connsiteY1" fmla="*/ 4076 h 15262"/>
                <a:gd name="connsiteX2" fmla="*/ 4033 w 12653"/>
                <a:gd name="connsiteY2" fmla="*/ 15262 h 15262"/>
                <a:gd name="connsiteX3" fmla="*/ 0 w 12653"/>
                <a:gd name="connsiteY3" fmla="*/ 0 h 15262"/>
                <a:gd name="connsiteX0" fmla="*/ 0 w 12653"/>
                <a:gd name="connsiteY0" fmla="*/ 0 h 15296"/>
                <a:gd name="connsiteX1" fmla="*/ 12653 w 12653"/>
                <a:gd name="connsiteY1" fmla="*/ 4076 h 15296"/>
                <a:gd name="connsiteX2" fmla="*/ 4078 w 12653"/>
                <a:gd name="connsiteY2" fmla="*/ 15296 h 15296"/>
                <a:gd name="connsiteX3" fmla="*/ 0 w 12653"/>
                <a:gd name="connsiteY3" fmla="*/ 0 h 15296"/>
                <a:gd name="connsiteX0" fmla="*/ 0 w 13238"/>
                <a:gd name="connsiteY0" fmla="*/ 0 h 15397"/>
                <a:gd name="connsiteX1" fmla="*/ 13238 w 13238"/>
                <a:gd name="connsiteY1" fmla="*/ 4177 h 15397"/>
                <a:gd name="connsiteX2" fmla="*/ 4663 w 13238"/>
                <a:gd name="connsiteY2" fmla="*/ 15397 h 15397"/>
                <a:gd name="connsiteX3" fmla="*/ 0 w 13238"/>
                <a:gd name="connsiteY3" fmla="*/ 0 h 15397"/>
                <a:gd name="connsiteX0" fmla="*/ 4466 w 8575"/>
                <a:gd name="connsiteY0" fmla="*/ 0 h 15464"/>
                <a:gd name="connsiteX1" fmla="*/ 8575 w 8575"/>
                <a:gd name="connsiteY1" fmla="*/ 4244 h 15464"/>
                <a:gd name="connsiteX2" fmla="*/ 0 w 8575"/>
                <a:gd name="connsiteY2" fmla="*/ 15464 h 15464"/>
                <a:gd name="connsiteX3" fmla="*/ 4466 w 8575"/>
                <a:gd name="connsiteY3" fmla="*/ 0 h 15464"/>
                <a:gd name="connsiteX0" fmla="*/ 5208 w 8164"/>
                <a:gd name="connsiteY0" fmla="*/ 0 h 10000"/>
                <a:gd name="connsiteX1" fmla="*/ 8164 w 8164"/>
                <a:gd name="connsiteY1" fmla="*/ 4096 h 10000"/>
                <a:gd name="connsiteX2" fmla="*/ 0 w 8164"/>
                <a:gd name="connsiteY2" fmla="*/ 10000 h 10000"/>
                <a:gd name="connsiteX3" fmla="*/ 5208 w 8164"/>
                <a:gd name="connsiteY3" fmla="*/ 0 h 10000"/>
                <a:gd name="connsiteX0" fmla="*/ 6538 w 10159"/>
                <a:gd name="connsiteY0" fmla="*/ 0 h 9982"/>
                <a:gd name="connsiteX1" fmla="*/ 10159 w 10159"/>
                <a:gd name="connsiteY1" fmla="*/ 4096 h 9982"/>
                <a:gd name="connsiteX2" fmla="*/ 0 w 10159"/>
                <a:gd name="connsiteY2" fmla="*/ 9982 h 9982"/>
                <a:gd name="connsiteX3" fmla="*/ 6538 w 10159"/>
                <a:gd name="connsiteY3" fmla="*/ 0 h 9982"/>
                <a:gd name="connsiteX0" fmla="*/ 6410 w 9974"/>
                <a:gd name="connsiteY0" fmla="*/ 0 h 10063"/>
                <a:gd name="connsiteX1" fmla="*/ 9974 w 9974"/>
                <a:gd name="connsiteY1" fmla="*/ 4103 h 10063"/>
                <a:gd name="connsiteX2" fmla="*/ 0 w 9974"/>
                <a:gd name="connsiteY2" fmla="*/ 10063 h 10063"/>
                <a:gd name="connsiteX3" fmla="*/ 6410 w 9974"/>
                <a:gd name="connsiteY3" fmla="*/ 0 h 10063"/>
                <a:gd name="connsiteX0" fmla="*/ 6401 w 10000"/>
                <a:gd name="connsiteY0" fmla="*/ 0 h 9964"/>
                <a:gd name="connsiteX1" fmla="*/ 10000 w 10000"/>
                <a:gd name="connsiteY1" fmla="*/ 4041 h 9964"/>
                <a:gd name="connsiteX2" fmla="*/ 0 w 10000"/>
                <a:gd name="connsiteY2" fmla="*/ 9964 h 9964"/>
                <a:gd name="connsiteX3" fmla="*/ 6401 w 10000"/>
                <a:gd name="connsiteY3" fmla="*/ 0 h 9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9964">
                  <a:moveTo>
                    <a:pt x="6401" y="0"/>
                  </a:moveTo>
                  <a:lnTo>
                    <a:pt x="10000" y="4041"/>
                  </a:lnTo>
                  <a:lnTo>
                    <a:pt x="0" y="9964"/>
                  </a:lnTo>
                  <a:lnTo>
                    <a:pt x="6401" y="0"/>
                  </a:lnTo>
                  <a:close/>
                </a:path>
              </a:pathLst>
            </a:custGeom>
            <a:gradFill flip="none" rotWithShape="1">
              <a:gsLst>
                <a:gs pos="1000">
                  <a:schemeClr val="accent2">
                    <a:lumMod val="40000"/>
                    <a:lumOff val="60000"/>
                  </a:schemeClr>
                </a:gs>
                <a:gs pos="31000">
                  <a:srgbClr val="E3DDD7"/>
                </a:gs>
                <a:gs pos="98000">
                  <a:schemeClr val="accent2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da-DK" smtClean="0"/>
              <a:t>MSEsG 4 JULY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smtClean="0"/>
              <a:t>First Interim Report - Legal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59EDCC4F-61B3-445B-AC6F-14CA4635A88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6"/>
            <a:ext cx="0" cy="221581"/>
          </a:xfrm>
          <a:prstGeom prst="line">
            <a:avLst/>
          </a:prstGeom>
          <a:ln w="3175">
            <a:solidFill>
              <a:schemeClr val="tx1">
                <a:lumMod val="90000"/>
                <a:lumOff val="1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19823" y="408352"/>
            <a:ext cx="4505205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19823" y="613503"/>
            <a:ext cx="4505205" cy="35205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13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B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MSEsG 4 JULY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First Interim Report - Legal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EDCC4F-61B3-445B-AC6F-14CA4635A88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6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  <p:sp>
        <p:nvSpPr>
          <p:cNvPr id="22" name="Flowchart: Merge 5"/>
          <p:cNvSpPr/>
          <p:nvPr userDrawn="1"/>
        </p:nvSpPr>
        <p:spPr>
          <a:xfrm>
            <a:off x="4878729" y="-736"/>
            <a:ext cx="1605082" cy="202851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129"/>
              <a:gd name="connsiteX1" fmla="*/ 10000 w 10000"/>
              <a:gd name="connsiteY1" fmla="*/ 0 h 10129"/>
              <a:gd name="connsiteX2" fmla="*/ 8372 w 10000"/>
              <a:gd name="connsiteY2" fmla="*/ 10129 h 10129"/>
              <a:gd name="connsiteX3" fmla="*/ 0 w 10000"/>
              <a:gd name="connsiteY3" fmla="*/ 0 h 10129"/>
              <a:gd name="connsiteX0" fmla="*/ 0 w 8372"/>
              <a:gd name="connsiteY0" fmla="*/ 0 h 10129"/>
              <a:gd name="connsiteX1" fmla="*/ 8254 w 8372"/>
              <a:gd name="connsiteY1" fmla="*/ 1199 h 10129"/>
              <a:gd name="connsiteX2" fmla="*/ 8372 w 8372"/>
              <a:gd name="connsiteY2" fmla="*/ 10129 h 10129"/>
              <a:gd name="connsiteX3" fmla="*/ 0 w 8372"/>
              <a:gd name="connsiteY3" fmla="*/ 0 h 10129"/>
              <a:gd name="connsiteX0" fmla="*/ 0 w 9859"/>
              <a:gd name="connsiteY0" fmla="*/ 0 h 8499"/>
              <a:gd name="connsiteX1" fmla="*/ 9859 w 9859"/>
              <a:gd name="connsiteY1" fmla="*/ 1184 h 8499"/>
              <a:gd name="connsiteX2" fmla="*/ 6096 w 9859"/>
              <a:gd name="connsiteY2" fmla="*/ 8499 h 8499"/>
              <a:gd name="connsiteX3" fmla="*/ 0 w 9859"/>
              <a:gd name="connsiteY3" fmla="*/ 0 h 8499"/>
              <a:gd name="connsiteX0" fmla="*/ 0 w 10000"/>
              <a:gd name="connsiteY0" fmla="*/ 0 h 10000"/>
              <a:gd name="connsiteX1" fmla="*/ 10000 w 10000"/>
              <a:gd name="connsiteY1" fmla="*/ 1393 h 10000"/>
              <a:gd name="connsiteX2" fmla="*/ 6183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000"/>
              <a:gd name="connsiteX1" fmla="*/ 10000 w 10000"/>
              <a:gd name="connsiteY1" fmla="*/ 1393 h 10000"/>
              <a:gd name="connsiteX2" fmla="*/ 6183 w 10000"/>
              <a:gd name="connsiteY2" fmla="*/ 10000 h 10000"/>
              <a:gd name="connsiteX3" fmla="*/ 0 w 10000"/>
              <a:gd name="connsiteY3" fmla="*/ 0 h 10000"/>
              <a:gd name="connsiteX0" fmla="*/ 0 w 8978"/>
              <a:gd name="connsiteY0" fmla="*/ 0 h 10000"/>
              <a:gd name="connsiteX1" fmla="*/ 8978 w 8978"/>
              <a:gd name="connsiteY1" fmla="*/ 2587 h 10000"/>
              <a:gd name="connsiteX2" fmla="*/ 6183 w 8978"/>
              <a:gd name="connsiteY2" fmla="*/ 10000 h 10000"/>
              <a:gd name="connsiteX3" fmla="*/ 0 w 8978"/>
              <a:gd name="connsiteY3" fmla="*/ 0 h 10000"/>
              <a:gd name="connsiteX0" fmla="*/ 0 w 10000"/>
              <a:gd name="connsiteY0" fmla="*/ 0 h 9179"/>
              <a:gd name="connsiteX1" fmla="*/ 10000 w 10000"/>
              <a:gd name="connsiteY1" fmla="*/ 2587 h 9179"/>
              <a:gd name="connsiteX2" fmla="*/ 6782 w 10000"/>
              <a:gd name="connsiteY2" fmla="*/ 9179 h 9179"/>
              <a:gd name="connsiteX3" fmla="*/ 0 w 10000"/>
              <a:gd name="connsiteY3" fmla="*/ 0 h 9179"/>
              <a:gd name="connsiteX0" fmla="*/ 0 w 9359"/>
              <a:gd name="connsiteY0" fmla="*/ 0 h 10000"/>
              <a:gd name="connsiteX1" fmla="*/ 9359 w 9359"/>
              <a:gd name="connsiteY1" fmla="*/ 2818 h 10000"/>
              <a:gd name="connsiteX2" fmla="*/ 6782 w 9359"/>
              <a:gd name="connsiteY2" fmla="*/ 10000 h 10000"/>
              <a:gd name="connsiteX3" fmla="*/ 0 w 9359"/>
              <a:gd name="connsiteY3" fmla="*/ 0 h 10000"/>
              <a:gd name="connsiteX0" fmla="*/ 0 w 10182"/>
              <a:gd name="connsiteY0" fmla="*/ 0 h 10000"/>
              <a:gd name="connsiteX1" fmla="*/ 10182 w 10182"/>
              <a:gd name="connsiteY1" fmla="*/ 2683 h 10000"/>
              <a:gd name="connsiteX2" fmla="*/ 7247 w 10182"/>
              <a:gd name="connsiteY2" fmla="*/ 10000 h 10000"/>
              <a:gd name="connsiteX3" fmla="*/ 0 w 10182"/>
              <a:gd name="connsiteY3" fmla="*/ 0 h 10000"/>
              <a:gd name="connsiteX0" fmla="*/ 0 w 11804"/>
              <a:gd name="connsiteY0" fmla="*/ 2547 h 12547"/>
              <a:gd name="connsiteX1" fmla="*/ 11804 w 11804"/>
              <a:gd name="connsiteY1" fmla="*/ 0 h 12547"/>
              <a:gd name="connsiteX2" fmla="*/ 7247 w 11804"/>
              <a:gd name="connsiteY2" fmla="*/ 12547 h 12547"/>
              <a:gd name="connsiteX3" fmla="*/ 0 w 11804"/>
              <a:gd name="connsiteY3" fmla="*/ 2547 h 12547"/>
              <a:gd name="connsiteX0" fmla="*/ 0 w 11804"/>
              <a:gd name="connsiteY0" fmla="*/ 2547 h 11734"/>
              <a:gd name="connsiteX1" fmla="*/ 11804 w 11804"/>
              <a:gd name="connsiteY1" fmla="*/ 0 h 11734"/>
              <a:gd name="connsiteX2" fmla="*/ 9359 w 11804"/>
              <a:gd name="connsiteY2" fmla="*/ 11734 h 11734"/>
              <a:gd name="connsiteX3" fmla="*/ 0 w 11804"/>
              <a:gd name="connsiteY3" fmla="*/ 2547 h 11734"/>
              <a:gd name="connsiteX0" fmla="*/ 0 w 3469"/>
              <a:gd name="connsiteY0" fmla="*/ 12059 h 12059"/>
              <a:gd name="connsiteX1" fmla="*/ 3469 w 3469"/>
              <a:gd name="connsiteY1" fmla="*/ 0 h 12059"/>
              <a:gd name="connsiteX2" fmla="*/ 1024 w 3469"/>
              <a:gd name="connsiteY2" fmla="*/ 11734 h 12059"/>
              <a:gd name="connsiteX3" fmla="*/ 0 w 3469"/>
              <a:gd name="connsiteY3" fmla="*/ 12059 h 12059"/>
              <a:gd name="connsiteX0" fmla="*/ 0 w 12137"/>
              <a:gd name="connsiteY0" fmla="*/ 8786 h 9730"/>
              <a:gd name="connsiteX1" fmla="*/ 12137 w 12137"/>
              <a:gd name="connsiteY1" fmla="*/ 0 h 9730"/>
              <a:gd name="connsiteX2" fmla="*/ 5089 w 12137"/>
              <a:gd name="connsiteY2" fmla="*/ 9730 h 9730"/>
              <a:gd name="connsiteX3" fmla="*/ 0 w 12137"/>
              <a:gd name="connsiteY3" fmla="*/ 8786 h 9730"/>
              <a:gd name="connsiteX0" fmla="*/ 0 w 10000"/>
              <a:gd name="connsiteY0" fmla="*/ 9030 h 14042"/>
              <a:gd name="connsiteX1" fmla="*/ 10000 w 10000"/>
              <a:gd name="connsiteY1" fmla="*/ 0 h 14042"/>
              <a:gd name="connsiteX2" fmla="*/ 1868 w 10000"/>
              <a:gd name="connsiteY2" fmla="*/ 14042 h 14042"/>
              <a:gd name="connsiteX3" fmla="*/ 0 w 10000"/>
              <a:gd name="connsiteY3" fmla="*/ 9030 h 14042"/>
              <a:gd name="connsiteX0" fmla="*/ 0 w 10133"/>
              <a:gd name="connsiteY0" fmla="*/ 9053 h 14065"/>
              <a:gd name="connsiteX1" fmla="*/ 10133 w 10133"/>
              <a:gd name="connsiteY1" fmla="*/ 0 h 14065"/>
              <a:gd name="connsiteX2" fmla="*/ 1868 w 10133"/>
              <a:gd name="connsiteY2" fmla="*/ 14065 h 14065"/>
              <a:gd name="connsiteX3" fmla="*/ 0 w 10133"/>
              <a:gd name="connsiteY3" fmla="*/ 9053 h 14065"/>
              <a:gd name="connsiteX0" fmla="*/ 0 w 10133"/>
              <a:gd name="connsiteY0" fmla="*/ 9053 h 14087"/>
              <a:gd name="connsiteX1" fmla="*/ 10133 w 10133"/>
              <a:gd name="connsiteY1" fmla="*/ 0 h 14087"/>
              <a:gd name="connsiteX2" fmla="*/ 2484 w 10133"/>
              <a:gd name="connsiteY2" fmla="*/ 14087 h 14087"/>
              <a:gd name="connsiteX3" fmla="*/ 0 w 10133"/>
              <a:gd name="connsiteY3" fmla="*/ 9053 h 14087"/>
              <a:gd name="connsiteX0" fmla="*/ 0 w 14153"/>
              <a:gd name="connsiteY0" fmla="*/ 5845 h 14087"/>
              <a:gd name="connsiteX1" fmla="*/ 14153 w 14153"/>
              <a:gd name="connsiteY1" fmla="*/ 0 h 14087"/>
              <a:gd name="connsiteX2" fmla="*/ 6504 w 14153"/>
              <a:gd name="connsiteY2" fmla="*/ 14087 h 14087"/>
              <a:gd name="connsiteX3" fmla="*/ 0 w 14153"/>
              <a:gd name="connsiteY3" fmla="*/ 5845 h 14087"/>
              <a:gd name="connsiteX0" fmla="*/ 0 w 14153"/>
              <a:gd name="connsiteY0" fmla="*/ 5845 h 10237"/>
              <a:gd name="connsiteX1" fmla="*/ 14153 w 14153"/>
              <a:gd name="connsiteY1" fmla="*/ 0 h 10237"/>
              <a:gd name="connsiteX2" fmla="*/ 4802 w 14153"/>
              <a:gd name="connsiteY2" fmla="*/ 10237 h 10237"/>
              <a:gd name="connsiteX3" fmla="*/ 0 w 14153"/>
              <a:gd name="connsiteY3" fmla="*/ 5845 h 10237"/>
              <a:gd name="connsiteX0" fmla="*/ 0 w 14153"/>
              <a:gd name="connsiteY0" fmla="*/ 5845 h 7759"/>
              <a:gd name="connsiteX1" fmla="*/ 14153 w 14153"/>
              <a:gd name="connsiteY1" fmla="*/ 0 h 7759"/>
              <a:gd name="connsiteX2" fmla="*/ 7648 w 14153"/>
              <a:gd name="connsiteY2" fmla="*/ 7759 h 7759"/>
              <a:gd name="connsiteX3" fmla="*/ 0 w 14153"/>
              <a:gd name="connsiteY3" fmla="*/ 5845 h 7759"/>
              <a:gd name="connsiteX0" fmla="*/ 0 w 9067"/>
              <a:gd name="connsiteY0" fmla="*/ 5480 h 7947"/>
              <a:gd name="connsiteX1" fmla="*/ 9067 w 9067"/>
              <a:gd name="connsiteY1" fmla="*/ 0 h 7947"/>
              <a:gd name="connsiteX2" fmla="*/ 5404 w 9067"/>
              <a:gd name="connsiteY2" fmla="*/ 7947 h 7947"/>
              <a:gd name="connsiteX3" fmla="*/ 0 w 9067"/>
              <a:gd name="connsiteY3" fmla="*/ 5480 h 7947"/>
              <a:gd name="connsiteX0" fmla="*/ 0 w 9703"/>
              <a:gd name="connsiteY0" fmla="*/ 0 h 12578"/>
              <a:gd name="connsiteX1" fmla="*/ 9703 w 9703"/>
              <a:gd name="connsiteY1" fmla="*/ 2578 h 12578"/>
              <a:gd name="connsiteX2" fmla="*/ 5663 w 9703"/>
              <a:gd name="connsiteY2" fmla="*/ 12578 h 12578"/>
              <a:gd name="connsiteX3" fmla="*/ 0 w 9703"/>
              <a:gd name="connsiteY3" fmla="*/ 0 h 12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3" h="12578">
                <a:moveTo>
                  <a:pt x="0" y="0"/>
                </a:moveTo>
                <a:lnTo>
                  <a:pt x="9703" y="2578"/>
                </a:lnTo>
                <a:lnTo>
                  <a:pt x="5663" y="1257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6000">
                <a:schemeClr val="accent5"/>
              </a:gs>
              <a:gs pos="36000">
                <a:schemeClr val="accent5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smtClean="0"/>
          </a:p>
        </p:txBody>
      </p:sp>
      <p:sp>
        <p:nvSpPr>
          <p:cNvPr id="23" name="Flowchart: Merge 5"/>
          <p:cNvSpPr/>
          <p:nvPr userDrawn="1"/>
        </p:nvSpPr>
        <p:spPr>
          <a:xfrm>
            <a:off x="4319216" y="3976898"/>
            <a:ext cx="2965230" cy="116818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129"/>
              <a:gd name="connsiteX1" fmla="*/ 10000 w 10000"/>
              <a:gd name="connsiteY1" fmla="*/ 0 h 10129"/>
              <a:gd name="connsiteX2" fmla="*/ 8372 w 10000"/>
              <a:gd name="connsiteY2" fmla="*/ 10129 h 10129"/>
              <a:gd name="connsiteX3" fmla="*/ 0 w 10000"/>
              <a:gd name="connsiteY3" fmla="*/ 0 h 10129"/>
              <a:gd name="connsiteX0" fmla="*/ 0 w 8372"/>
              <a:gd name="connsiteY0" fmla="*/ 0 h 10129"/>
              <a:gd name="connsiteX1" fmla="*/ 8254 w 8372"/>
              <a:gd name="connsiteY1" fmla="*/ 1199 h 10129"/>
              <a:gd name="connsiteX2" fmla="*/ 8372 w 8372"/>
              <a:gd name="connsiteY2" fmla="*/ 10129 h 10129"/>
              <a:gd name="connsiteX3" fmla="*/ 0 w 8372"/>
              <a:gd name="connsiteY3" fmla="*/ 0 h 10129"/>
              <a:gd name="connsiteX0" fmla="*/ 0 w 9859"/>
              <a:gd name="connsiteY0" fmla="*/ 0 h 8499"/>
              <a:gd name="connsiteX1" fmla="*/ 9859 w 9859"/>
              <a:gd name="connsiteY1" fmla="*/ 1184 h 8499"/>
              <a:gd name="connsiteX2" fmla="*/ 6096 w 9859"/>
              <a:gd name="connsiteY2" fmla="*/ 8499 h 8499"/>
              <a:gd name="connsiteX3" fmla="*/ 0 w 9859"/>
              <a:gd name="connsiteY3" fmla="*/ 0 h 8499"/>
              <a:gd name="connsiteX0" fmla="*/ 0 w 10000"/>
              <a:gd name="connsiteY0" fmla="*/ 0 h 10000"/>
              <a:gd name="connsiteX1" fmla="*/ 10000 w 10000"/>
              <a:gd name="connsiteY1" fmla="*/ 1393 h 10000"/>
              <a:gd name="connsiteX2" fmla="*/ 6183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000"/>
              <a:gd name="connsiteX1" fmla="*/ 10000 w 10000"/>
              <a:gd name="connsiteY1" fmla="*/ 1393 h 10000"/>
              <a:gd name="connsiteX2" fmla="*/ 6183 w 10000"/>
              <a:gd name="connsiteY2" fmla="*/ 10000 h 10000"/>
              <a:gd name="connsiteX3" fmla="*/ 0 w 10000"/>
              <a:gd name="connsiteY3" fmla="*/ 0 h 10000"/>
              <a:gd name="connsiteX0" fmla="*/ 0 w 8978"/>
              <a:gd name="connsiteY0" fmla="*/ 0 h 10000"/>
              <a:gd name="connsiteX1" fmla="*/ 8978 w 8978"/>
              <a:gd name="connsiteY1" fmla="*/ 2587 h 10000"/>
              <a:gd name="connsiteX2" fmla="*/ 6183 w 8978"/>
              <a:gd name="connsiteY2" fmla="*/ 10000 h 10000"/>
              <a:gd name="connsiteX3" fmla="*/ 0 w 8978"/>
              <a:gd name="connsiteY3" fmla="*/ 0 h 10000"/>
              <a:gd name="connsiteX0" fmla="*/ 0 w 10000"/>
              <a:gd name="connsiteY0" fmla="*/ 0 h 9179"/>
              <a:gd name="connsiteX1" fmla="*/ 10000 w 10000"/>
              <a:gd name="connsiteY1" fmla="*/ 2587 h 9179"/>
              <a:gd name="connsiteX2" fmla="*/ 6782 w 10000"/>
              <a:gd name="connsiteY2" fmla="*/ 9179 h 9179"/>
              <a:gd name="connsiteX3" fmla="*/ 0 w 10000"/>
              <a:gd name="connsiteY3" fmla="*/ 0 h 9179"/>
              <a:gd name="connsiteX0" fmla="*/ 0 w 9359"/>
              <a:gd name="connsiteY0" fmla="*/ 0 h 10000"/>
              <a:gd name="connsiteX1" fmla="*/ 9359 w 9359"/>
              <a:gd name="connsiteY1" fmla="*/ 2818 h 10000"/>
              <a:gd name="connsiteX2" fmla="*/ 6782 w 9359"/>
              <a:gd name="connsiteY2" fmla="*/ 10000 h 10000"/>
              <a:gd name="connsiteX3" fmla="*/ 0 w 9359"/>
              <a:gd name="connsiteY3" fmla="*/ 0 h 10000"/>
              <a:gd name="connsiteX0" fmla="*/ 0 w 10182"/>
              <a:gd name="connsiteY0" fmla="*/ 0 h 10000"/>
              <a:gd name="connsiteX1" fmla="*/ 10182 w 10182"/>
              <a:gd name="connsiteY1" fmla="*/ 2683 h 10000"/>
              <a:gd name="connsiteX2" fmla="*/ 7247 w 10182"/>
              <a:gd name="connsiteY2" fmla="*/ 10000 h 10000"/>
              <a:gd name="connsiteX3" fmla="*/ 0 w 10182"/>
              <a:gd name="connsiteY3" fmla="*/ 0 h 10000"/>
              <a:gd name="connsiteX0" fmla="*/ 0 w 11804"/>
              <a:gd name="connsiteY0" fmla="*/ 2547 h 12547"/>
              <a:gd name="connsiteX1" fmla="*/ 11804 w 11804"/>
              <a:gd name="connsiteY1" fmla="*/ 0 h 12547"/>
              <a:gd name="connsiteX2" fmla="*/ 7247 w 11804"/>
              <a:gd name="connsiteY2" fmla="*/ 12547 h 12547"/>
              <a:gd name="connsiteX3" fmla="*/ 0 w 11804"/>
              <a:gd name="connsiteY3" fmla="*/ 2547 h 12547"/>
              <a:gd name="connsiteX0" fmla="*/ 0 w 11804"/>
              <a:gd name="connsiteY0" fmla="*/ 2547 h 11734"/>
              <a:gd name="connsiteX1" fmla="*/ 11804 w 11804"/>
              <a:gd name="connsiteY1" fmla="*/ 0 h 11734"/>
              <a:gd name="connsiteX2" fmla="*/ 9359 w 11804"/>
              <a:gd name="connsiteY2" fmla="*/ 11734 h 11734"/>
              <a:gd name="connsiteX3" fmla="*/ 0 w 11804"/>
              <a:gd name="connsiteY3" fmla="*/ 2547 h 11734"/>
              <a:gd name="connsiteX0" fmla="*/ 0 w 3469"/>
              <a:gd name="connsiteY0" fmla="*/ 12059 h 12059"/>
              <a:gd name="connsiteX1" fmla="*/ 3469 w 3469"/>
              <a:gd name="connsiteY1" fmla="*/ 0 h 12059"/>
              <a:gd name="connsiteX2" fmla="*/ 1024 w 3469"/>
              <a:gd name="connsiteY2" fmla="*/ 11734 h 12059"/>
              <a:gd name="connsiteX3" fmla="*/ 0 w 3469"/>
              <a:gd name="connsiteY3" fmla="*/ 12059 h 12059"/>
              <a:gd name="connsiteX0" fmla="*/ 0 w 12137"/>
              <a:gd name="connsiteY0" fmla="*/ 8786 h 9730"/>
              <a:gd name="connsiteX1" fmla="*/ 12137 w 12137"/>
              <a:gd name="connsiteY1" fmla="*/ 0 h 9730"/>
              <a:gd name="connsiteX2" fmla="*/ 5089 w 12137"/>
              <a:gd name="connsiteY2" fmla="*/ 9730 h 9730"/>
              <a:gd name="connsiteX3" fmla="*/ 0 w 12137"/>
              <a:gd name="connsiteY3" fmla="*/ 8786 h 9730"/>
              <a:gd name="connsiteX0" fmla="*/ 0 w 10000"/>
              <a:gd name="connsiteY0" fmla="*/ 9030 h 14042"/>
              <a:gd name="connsiteX1" fmla="*/ 10000 w 10000"/>
              <a:gd name="connsiteY1" fmla="*/ 0 h 14042"/>
              <a:gd name="connsiteX2" fmla="*/ 1868 w 10000"/>
              <a:gd name="connsiteY2" fmla="*/ 14042 h 14042"/>
              <a:gd name="connsiteX3" fmla="*/ 0 w 10000"/>
              <a:gd name="connsiteY3" fmla="*/ 9030 h 14042"/>
              <a:gd name="connsiteX0" fmla="*/ 0 w 10133"/>
              <a:gd name="connsiteY0" fmla="*/ 9053 h 14065"/>
              <a:gd name="connsiteX1" fmla="*/ 10133 w 10133"/>
              <a:gd name="connsiteY1" fmla="*/ 0 h 14065"/>
              <a:gd name="connsiteX2" fmla="*/ 1868 w 10133"/>
              <a:gd name="connsiteY2" fmla="*/ 14065 h 14065"/>
              <a:gd name="connsiteX3" fmla="*/ 0 w 10133"/>
              <a:gd name="connsiteY3" fmla="*/ 9053 h 14065"/>
              <a:gd name="connsiteX0" fmla="*/ 0 w 10133"/>
              <a:gd name="connsiteY0" fmla="*/ 9053 h 14087"/>
              <a:gd name="connsiteX1" fmla="*/ 10133 w 10133"/>
              <a:gd name="connsiteY1" fmla="*/ 0 h 14087"/>
              <a:gd name="connsiteX2" fmla="*/ 2484 w 10133"/>
              <a:gd name="connsiteY2" fmla="*/ 14087 h 14087"/>
              <a:gd name="connsiteX3" fmla="*/ 0 w 10133"/>
              <a:gd name="connsiteY3" fmla="*/ 9053 h 14087"/>
              <a:gd name="connsiteX0" fmla="*/ 0 w 14153"/>
              <a:gd name="connsiteY0" fmla="*/ 5845 h 14087"/>
              <a:gd name="connsiteX1" fmla="*/ 14153 w 14153"/>
              <a:gd name="connsiteY1" fmla="*/ 0 h 14087"/>
              <a:gd name="connsiteX2" fmla="*/ 6504 w 14153"/>
              <a:gd name="connsiteY2" fmla="*/ 14087 h 14087"/>
              <a:gd name="connsiteX3" fmla="*/ 0 w 14153"/>
              <a:gd name="connsiteY3" fmla="*/ 5845 h 14087"/>
              <a:gd name="connsiteX0" fmla="*/ 0 w 14153"/>
              <a:gd name="connsiteY0" fmla="*/ 5845 h 10237"/>
              <a:gd name="connsiteX1" fmla="*/ 14153 w 14153"/>
              <a:gd name="connsiteY1" fmla="*/ 0 h 10237"/>
              <a:gd name="connsiteX2" fmla="*/ 4802 w 14153"/>
              <a:gd name="connsiteY2" fmla="*/ 10237 h 10237"/>
              <a:gd name="connsiteX3" fmla="*/ 0 w 14153"/>
              <a:gd name="connsiteY3" fmla="*/ 5845 h 10237"/>
              <a:gd name="connsiteX0" fmla="*/ 0 w 14153"/>
              <a:gd name="connsiteY0" fmla="*/ 5845 h 7759"/>
              <a:gd name="connsiteX1" fmla="*/ 14153 w 14153"/>
              <a:gd name="connsiteY1" fmla="*/ 0 h 7759"/>
              <a:gd name="connsiteX2" fmla="*/ 7648 w 14153"/>
              <a:gd name="connsiteY2" fmla="*/ 7759 h 7759"/>
              <a:gd name="connsiteX3" fmla="*/ 0 w 14153"/>
              <a:gd name="connsiteY3" fmla="*/ 5845 h 7759"/>
              <a:gd name="connsiteX0" fmla="*/ 0 w 9067"/>
              <a:gd name="connsiteY0" fmla="*/ 5480 h 7947"/>
              <a:gd name="connsiteX1" fmla="*/ 9067 w 9067"/>
              <a:gd name="connsiteY1" fmla="*/ 0 h 7947"/>
              <a:gd name="connsiteX2" fmla="*/ 5404 w 9067"/>
              <a:gd name="connsiteY2" fmla="*/ 7947 h 7947"/>
              <a:gd name="connsiteX3" fmla="*/ 0 w 9067"/>
              <a:gd name="connsiteY3" fmla="*/ 5480 h 7947"/>
              <a:gd name="connsiteX0" fmla="*/ 0 w 9703"/>
              <a:gd name="connsiteY0" fmla="*/ 0 h 12578"/>
              <a:gd name="connsiteX1" fmla="*/ 9703 w 9703"/>
              <a:gd name="connsiteY1" fmla="*/ 2578 h 12578"/>
              <a:gd name="connsiteX2" fmla="*/ 5663 w 9703"/>
              <a:gd name="connsiteY2" fmla="*/ 12578 h 12578"/>
              <a:gd name="connsiteX3" fmla="*/ 0 w 9703"/>
              <a:gd name="connsiteY3" fmla="*/ 0 h 12578"/>
              <a:gd name="connsiteX0" fmla="*/ 0 w 4368"/>
              <a:gd name="connsiteY0" fmla="*/ 0 h 12397"/>
              <a:gd name="connsiteX1" fmla="*/ 4368 w 4368"/>
              <a:gd name="connsiteY1" fmla="*/ 4447 h 12397"/>
              <a:gd name="connsiteX2" fmla="*/ 204 w 4368"/>
              <a:gd name="connsiteY2" fmla="*/ 12397 h 12397"/>
              <a:gd name="connsiteX3" fmla="*/ 0 w 4368"/>
              <a:gd name="connsiteY3" fmla="*/ 0 h 12397"/>
              <a:gd name="connsiteX0" fmla="*/ 0 w 9029"/>
              <a:gd name="connsiteY0" fmla="*/ 0 h 10000"/>
              <a:gd name="connsiteX1" fmla="*/ 9029 w 9029"/>
              <a:gd name="connsiteY1" fmla="*/ 526 h 10000"/>
              <a:gd name="connsiteX2" fmla="*/ 467 w 9029"/>
              <a:gd name="connsiteY2" fmla="*/ 10000 h 10000"/>
              <a:gd name="connsiteX3" fmla="*/ 0 w 9029"/>
              <a:gd name="connsiteY3" fmla="*/ 0 h 10000"/>
              <a:gd name="connsiteX0" fmla="*/ 0 w 11571"/>
              <a:gd name="connsiteY0" fmla="*/ 0 h 8527"/>
              <a:gd name="connsiteX1" fmla="*/ 10000 w 11571"/>
              <a:gd name="connsiteY1" fmla="*/ 526 h 8527"/>
              <a:gd name="connsiteX2" fmla="*/ 11571 w 11571"/>
              <a:gd name="connsiteY2" fmla="*/ 8527 h 8527"/>
              <a:gd name="connsiteX3" fmla="*/ 0 w 11571"/>
              <a:gd name="connsiteY3" fmla="*/ 0 h 8527"/>
              <a:gd name="connsiteX0" fmla="*/ 0 w 10000"/>
              <a:gd name="connsiteY0" fmla="*/ 0 h 10000"/>
              <a:gd name="connsiteX1" fmla="*/ 8642 w 10000"/>
              <a:gd name="connsiteY1" fmla="*/ 617 h 10000"/>
              <a:gd name="connsiteX2" fmla="*/ 10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000"/>
              <a:gd name="connsiteX1" fmla="*/ 8642 w 10000"/>
              <a:gd name="connsiteY1" fmla="*/ 617 h 10000"/>
              <a:gd name="connsiteX2" fmla="*/ 10000 w 10000"/>
              <a:gd name="connsiteY2" fmla="*/ 10000 h 10000"/>
              <a:gd name="connsiteX3" fmla="*/ 0 w 10000"/>
              <a:gd name="connsiteY3" fmla="*/ 0 h 10000"/>
              <a:gd name="connsiteX0" fmla="*/ 0 w 10258"/>
              <a:gd name="connsiteY0" fmla="*/ 0 h 10216"/>
              <a:gd name="connsiteX1" fmla="*/ 8900 w 10258"/>
              <a:gd name="connsiteY1" fmla="*/ 833 h 10216"/>
              <a:gd name="connsiteX2" fmla="*/ 10258 w 10258"/>
              <a:gd name="connsiteY2" fmla="*/ 10216 h 10216"/>
              <a:gd name="connsiteX3" fmla="*/ 0 w 10258"/>
              <a:gd name="connsiteY3" fmla="*/ 0 h 10216"/>
              <a:gd name="connsiteX0" fmla="*/ 0 w 9845"/>
              <a:gd name="connsiteY0" fmla="*/ 0 h 9892"/>
              <a:gd name="connsiteX1" fmla="*/ 8900 w 9845"/>
              <a:gd name="connsiteY1" fmla="*/ 833 h 9892"/>
              <a:gd name="connsiteX2" fmla="*/ 9845 w 9845"/>
              <a:gd name="connsiteY2" fmla="*/ 9892 h 9892"/>
              <a:gd name="connsiteX3" fmla="*/ 0 w 9845"/>
              <a:gd name="connsiteY3" fmla="*/ 0 h 9892"/>
              <a:gd name="connsiteX0" fmla="*/ 0 w 13079"/>
              <a:gd name="connsiteY0" fmla="*/ 0 h 10000"/>
              <a:gd name="connsiteX1" fmla="*/ 13079 w 13079"/>
              <a:gd name="connsiteY1" fmla="*/ 6926 h 10000"/>
              <a:gd name="connsiteX2" fmla="*/ 10000 w 13079"/>
              <a:gd name="connsiteY2" fmla="*/ 10000 h 10000"/>
              <a:gd name="connsiteX3" fmla="*/ 0 w 13079"/>
              <a:gd name="connsiteY3" fmla="*/ 0 h 10000"/>
              <a:gd name="connsiteX0" fmla="*/ 0 w 10247"/>
              <a:gd name="connsiteY0" fmla="*/ 0 h 10000"/>
              <a:gd name="connsiteX1" fmla="*/ 10247 w 10247"/>
              <a:gd name="connsiteY1" fmla="*/ 2724 h 10000"/>
              <a:gd name="connsiteX2" fmla="*/ 10000 w 10247"/>
              <a:gd name="connsiteY2" fmla="*/ 10000 h 10000"/>
              <a:gd name="connsiteX3" fmla="*/ 0 w 10247"/>
              <a:gd name="connsiteY3" fmla="*/ 0 h 10000"/>
              <a:gd name="connsiteX0" fmla="*/ 0 w 14758"/>
              <a:gd name="connsiteY0" fmla="*/ 0 h 10000"/>
              <a:gd name="connsiteX1" fmla="*/ 14758 w 14758"/>
              <a:gd name="connsiteY1" fmla="*/ 4170 h 10000"/>
              <a:gd name="connsiteX2" fmla="*/ 10000 w 14758"/>
              <a:gd name="connsiteY2" fmla="*/ 10000 h 10000"/>
              <a:gd name="connsiteX3" fmla="*/ 0 w 14758"/>
              <a:gd name="connsiteY3" fmla="*/ 0 h 10000"/>
              <a:gd name="connsiteX0" fmla="*/ 0 w 14758"/>
              <a:gd name="connsiteY0" fmla="*/ 0 h 10000"/>
              <a:gd name="connsiteX1" fmla="*/ 14758 w 14758"/>
              <a:gd name="connsiteY1" fmla="*/ 4170 h 10000"/>
              <a:gd name="connsiteX2" fmla="*/ 10000 w 14758"/>
              <a:gd name="connsiteY2" fmla="*/ 10000 h 10000"/>
              <a:gd name="connsiteX3" fmla="*/ 0 w 14758"/>
              <a:gd name="connsiteY3" fmla="*/ 0 h 10000"/>
              <a:gd name="connsiteX0" fmla="*/ 0 w 14758"/>
              <a:gd name="connsiteY0" fmla="*/ 0 h 10000"/>
              <a:gd name="connsiteX1" fmla="*/ 14758 w 14758"/>
              <a:gd name="connsiteY1" fmla="*/ 4170 h 10000"/>
              <a:gd name="connsiteX2" fmla="*/ 10000 w 14758"/>
              <a:gd name="connsiteY2" fmla="*/ 10000 h 10000"/>
              <a:gd name="connsiteX3" fmla="*/ 0 w 14758"/>
              <a:gd name="connsiteY3" fmla="*/ 0 h 10000"/>
              <a:gd name="connsiteX0" fmla="*/ 0 w 19793"/>
              <a:gd name="connsiteY0" fmla="*/ 2924 h 5830"/>
              <a:gd name="connsiteX1" fmla="*/ 19793 w 19793"/>
              <a:gd name="connsiteY1" fmla="*/ 0 h 5830"/>
              <a:gd name="connsiteX2" fmla="*/ 15035 w 19793"/>
              <a:gd name="connsiteY2" fmla="*/ 5830 h 5830"/>
              <a:gd name="connsiteX3" fmla="*/ 0 w 19793"/>
              <a:gd name="connsiteY3" fmla="*/ 2924 h 5830"/>
              <a:gd name="connsiteX0" fmla="*/ 0 w 10000"/>
              <a:gd name="connsiteY0" fmla="*/ 5015 h 9532"/>
              <a:gd name="connsiteX1" fmla="*/ 10000 w 10000"/>
              <a:gd name="connsiteY1" fmla="*/ 0 h 9532"/>
              <a:gd name="connsiteX2" fmla="*/ 5688 w 10000"/>
              <a:gd name="connsiteY2" fmla="*/ 9532 h 9532"/>
              <a:gd name="connsiteX3" fmla="*/ 0 w 10000"/>
              <a:gd name="connsiteY3" fmla="*/ 5015 h 9532"/>
              <a:gd name="connsiteX0" fmla="*/ 0 w 10053"/>
              <a:gd name="connsiteY0" fmla="*/ 5212 h 9951"/>
              <a:gd name="connsiteX1" fmla="*/ 10053 w 10053"/>
              <a:gd name="connsiteY1" fmla="*/ 0 h 9951"/>
              <a:gd name="connsiteX2" fmla="*/ 5688 w 10053"/>
              <a:gd name="connsiteY2" fmla="*/ 9951 h 9951"/>
              <a:gd name="connsiteX3" fmla="*/ 0 w 10053"/>
              <a:gd name="connsiteY3" fmla="*/ 5212 h 9951"/>
              <a:gd name="connsiteX0" fmla="*/ 1379 w 11379"/>
              <a:gd name="connsiteY0" fmla="*/ 5238 h 10194"/>
              <a:gd name="connsiteX1" fmla="*/ 11379 w 11379"/>
              <a:gd name="connsiteY1" fmla="*/ 0 h 10194"/>
              <a:gd name="connsiteX2" fmla="*/ 7037 w 11379"/>
              <a:gd name="connsiteY2" fmla="*/ 10000 h 10194"/>
              <a:gd name="connsiteX3" fmla="*/ 0 w 11379"/>
              <a:gd name="connsiteY3" fmla="*/ 9958 h 10194"/>
              <a:gd name="connsiteX4" fmla="*/ 1379 w 11379"/>
              <a:gd name="connsiteY4" fmla="*/ 5238 h 10194"/>
              <a:gd name="connsiteX0" fmla="*/ 1379 w 11379"/>
              <a:gd name="connsiteY0" fmla="*/ 5238 h 10000"/>
              <a:gd name="connsiteX1" fmla="*/ 11379 w 11379"/>
              <a:gd name="connsiteY1" fmla="*/ 0 h 10000"/>
              <a:gd name="connsiteX2" fmla="*/ 7037 w 11379"/>
              <a:gd name="connsiteY2" fmla="*/ 10000 h 10000"/>
              <a:gd name="connsiteX3" fmla="*/ 0 w 11379"/>
              <a:gd name="connsiteY3" fmla="*/ 9958 h 10000"/>
              <a:gd name="connsiteX4" fmla="*/ 1379 w 11379"/>
              <a:gd name="connsiteY4" fmla="*/ 5238 h 10000"/>
              <a:gd name="connsiteX0" fmla="*/ 1379 w 11379"/>
              <a:gd name="connsiteY0" fmla="*/ 5238 h 10000"/>
              <a:gd name="connsiteX1" fmla="*/ 11379 w 11379"/>
              <a:gd name="connsiteY1" fmla="*/ 0 h 10000"/>
              <a:gd name="connsiteX2" fmla="*/ 7037 w 11379"/>
              <a:gd name="connsiteY2" fmla="*/ 10000 h 10000"/>
              <a:gd name="connsiteX3" fmla="*/ 0 w 11379"/>
              <a:gd name="connsiteY3" fmla="*/ 9958 h 10000"/>
              <a:gd name="connsiteX4" fmla="*/ 1379 w 11379"/>
              <a:gd name="connsiteY4" fmla="*/ 5238 h 10000"/>
              <a:gd name="connsiteX0" fmla="*/ 0 w 13506"/>
              <a:gd name="connsiteY0" fmla="*/ 7014 h 10000"/>
              <a:gd name="connsiteX1" fmla="*/ 13506 w 13506"/>
              <a:gd name="connsiteY1" fmla="*/ 0 h 10000"/>
              <a:gd name="connsiteX2" fmla="*/ 9164 w 13506"/>
              <a:gd name="connsiteY2" fmla="*/ 10000 h 10000"/>
              <a:gd name="connsiteX3" fmla="*/ 2127 w 13506"/>
              <a:gd name="connsiteY3" fmla="*/ 9958 h 10000"/>
              <a:gd name="connsiteX4" fmla="*/ 0 w 13506"/>
              <a:gd name="connsiteY4" fmla="*/ 7014 h 10000"/>
              <a:gd name="connsiteX0" fmla="*/ 0 w 13506"/>
              <a:gd name="connsiteY0" fmla="*/ 7014 h 9959"/>
              <a:gd name="connsiteX1" fmla="*/ 13506 w 13506"/>
              <a:gd name="connsiteY1" fmla="*/ 0 h 9959"/>
              <a:gd name="connsiteX2" fmla="*/ 9153 w 13506"/>
              <a:gd name="connsiteY2" fmla="*/ 9959 h 9959"/>
              <a:gd name="connsiteX3" fmla="*/ 2127 w 13506"/>
              <a:gd name="connsiteY3" fmla="*/ 9958 h 9959"/>
              <a:gd name="connsiteX4" fmla="*/ 0 w 13506"/>
              <a:gd name="connsiteY4" fmla="*/ 7014 h 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06" h="9959">
                <a:moveTo>
                  <a:pt x="0" y="7014"/>
                </a:moveTo>
                <a:lnTo>
                  <a:pt x="13506" y="0"/>
                </a:lnTo>
                <a:lnTo>
                  <a:pt x="9153" y="9959"/>
                </a:lnTo>
                <a:lnTo>
                  <a:pt x="2127" y="9958"/>
                </a:lnTo>
                <a:lnTo>
                  <a:pt x="0" y="7014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75000"/>
                </a:schemeClr>
              </a:gs>
              <a:gs pos="68000">
                <a:schemeClr val="accent5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smtClean="0"/>
          </a:p>
        </p:txBody>
      </p:sp>
      <p:sp>
        <p:nvSpPr>
          <p:cNvPr id="24" name="Flowchart: Merge 5"/>
          <p:cNvSpPr/>
          <p:nvPr userDrawn="1"/>
        </p:nvSpPr>
        <p:spPr>
          <a:xfrm>
            <a:off x="3611283" y="202"/>
            <a:ext cx="5532717" cy="500000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129"/>
              <a:gd name="connsiteX1" fmla="*/ 10000 w 10000"/>
              <a:gd name="connsiteY1" fmla="*/ 0 h 10129"/>
              <a:gd name="connsiteX2" fmla="*/ 8372 w 10000"/>
              <a:gd name="connsiteY2" fmla="*/ 10129 h 10129"/>
              <a:gd name="connsiteX3" fmla="*/ 0 w 10000"/>
              <a:gd name="connsiteY3" fmla="*/ 0 h 10129"/>
              <a:gd name="connsiteX0" fmla="*/ 0 w 8372"/>
              <a:gd name="connsiteY0" fmla="*/ 0 h 10129"/>
              <a:gd name="connsiteX1" fmla="*/ 8254 w 8372"/>
              <a:gd name="connsiteY1" fmla="*/ 1199 h 10129"/>
              <a:gd name="connsiteX2" fmla="*/ 8372 w 8372"/>
              <a:gd name="connsiteY2" fmla="*/ 10129 h 10129"/>
              <a:gd name="connsiteX3" fmla="*/ 0 w 8372"/>
              <a:gd name="connsiteY3" fmla="*/ 0 h 10129"/>
              <a:gd name="connsiteX0" fmla="*/ 0 w 9859"/>
              <a:gd name="connsiteY0" fmla="*/ 0 h 8499"/>
              <a:gd name="connsiteX1" fmla="*/ 9859 w 9859"/>
              <a:gd name="connsiteY1" fmla="*/ 1184 h 8499"/>
              <a:gd name="connsiteX2" fmla="*/ 6096 w 9859"/>
              <a:gd name="connsiteY2" fmla="*/ 8499 h 8499"/>
              <a:gd name="connsiteX3" fmla="*/ 0 w 9859"/>
              <a:gd name="connsiteY3" fmla="*/ 0 h 8499"/>
              <a:gd name="connsiteX0" fmla="*/ 0 w 10000"/>
              <a:gd name="connsiteY0" fmla="*/ 0 h 10000"/>
              <a:gd name="connsiteX1" fmla="*/ 10000 w 10000"/>
              <a:gd name="connsiteY1" fmla="*/ 1393 h 10000"/>
              <a:gd name="connsiteX2" fmla="*/ 6183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000"/>
              <a:gd name="connsiteX1" fmla="*/ 10000 w 10000"/>
              <a:gd name="connsiteY1" fmla="*/ 1393 h 10000"/>
              <a:gd name="connsiteX2" fmla="*/ 6183 w 10000"/>
              <a:gd name="connsiteY2" fmla="*/ 10000 h 10000"/>
              <a:gd name="connsiteX3" fmla="*/ 0 w 10000"/>
              <a:gd name="connsiteY3" fmla="*/ 0 h 10000"/>
              <a:gd name="connsiteX0" fmla="*/ 0 w 8978"/>
              <a:gd name="connsiteY0" fmla="*/ 0 h 10000"/>
              <a:gd name="connsiteX1" fmla="*/ 8978 w 8978"/>
              <a:gd name="connsiteY1" fmla="*/ 2587 h 10000"/>
              <a:gd name="connsiteX2" fmla="*/ 6183 w 8978"/>
              <a:gd name="connsiteY2" fmla="*/ 10000 h 10000"/>
              <a:gd name="connsiteX3" fmla="*/ 0 w 8978"/>
              <a:gd name="connsiteY3" fmla="*/ 0 h 10000"/>
              <a:gd name="connsiteX0" fmla="*/ 0 w 10000"/>
              <a:gd name="connsiteY0" fmla="*/ 0 h 9179"/>
              <a:gd name="connsiteX1" fmla="*/ 10000 w 10000"/>
              <a:gd name="connsiteY1" fmla="*/ 2587 h 9179"/>
              <a:gd name="connsiteX2" fmla="*/ 6782 w 10000"/>
              <a:gd name="connsiteY2" fmla="*/ 9179 h 9179"/>
              <a:gd name="connsiteX3" fmla="*/ 0 w 10000"/>
              <a:gd name="connsiteY3" fmla="*/ 0 h 9179"/>
              <a:gd name="connsiteX0" fmla="*/ 0 w 9359"/>
              <a:gd name="connsiteY0" fmla="*/ 0 h 10000"/>
              <a:gd name="connsiteX1" fmla="*/ 9359 w 9359"/>
              <a:gd name="connsiteY1" fmla="*/ 2818 h 10000"/>
              <a:gd name="connsiteX2" fmla="*/ 6782 w 9359"/>
              <a:gd name="connsiteY2" fmla="*/ 10000 h 10000"/>
              <a:gd name="connsiteX3" fmla="*/ 0 w 9359"/>
              <a:gd name="connsiteY3" fmla="*/ 0 h 10000"/>
              <a:gd name="connsiteX0" fmla="*/ 0 w 10182"/>
              <a:gd name="connsiteY0" fmla="*/ 0 h 10000"/>
              <a:gd name="connsiteX1" fmla="*/ 10182 w 10182"/>
              <a:gd name="connsiteY1" fmla="*/ 2683 h 10000"/>
              <a:gd name="connsiteX2" fmla="*/ 7247 w 10182"/>
              <a:gd name="connsiteY2" fmla="*/ 10000 h 10000"/>
              <a:gd name="connsiteX3" fmla="*/ 0 w 10182"/>
              <a:gd name="connsiteY3" fmla="*/ 0 h 10000"/>
              <a:gd name="connsiteX0" fmla="*/ 0 w 11804"/>
              <a:gd name="connsiteY0" fmla="*/ 2547 h 12547"/>
              <a:gd name="connsiteX1" fmla="*/ 11804 w 11804"/>
              <a:gd name="connsiteY1" fmla="*/ 0 h 12547"/>
              <a:gd name="connsiteX2" fmla="*/ 7247 w 11804"/>
              <a:gd name="connsiteY2" fmla="*/ 12547 h 12547"/>
              <a:gd name="connsiteX3" fmla="*/ 0 w 11804"/>
              <a:gd name="connsiteY3" fmla="*/ 2547 h 12547"/>
              <a:gd name="connsiteX0" fmla="*/ 0 w 11804"/>
              <a:gd name="connsiteY0" fmla="*/ 2547 h 11734"/>
              <a:gd name="connsiteX1" fmla="*/ 11804 w 11804"/>
              <a:gd name="connsiteY1" fmla="*/ 0 h 11734"/>
              <a:gd name="connsiteX2" fmla="*/ 9359 w 11804"/>
              <a:gd name="connsiteY2" fmla="*/ 11734 h 11734"/>
              <a:gd name="connsiteX3" fmla="*/ 0 w 11804"/>
              <a:gd name="connsiteY3" fmla="*/ 2547 h 11734"/>
              <a:gd name="connsiteX0" fmla="*/ 0 w 3469"/>
              <a:gd name="connsiteY0" fmla="*/ 12059 h 12059"/>
              <a:gd name="connsiteX1" fmla="*/ 3469 w 3469"/>
              <a:gd name="connsiteY1" fmla="*/ 0 h 12059"/>
              <a:gd name="connsiteX2" fmla="*/ 1024 w 3469"/>
              <a:gd name="connsiteY2" fmla="*/ 11734 h 12059"/>
              <a:gd name="connsiteX3" fmla="*/ 0 w 3469"/>
              <a:gd name="connsiteY3" fmla="*/ 12059 h 12059"/>
              <a:gd name="connsiteX0" fmla="*/ 0 w 12137"/>
              <a:gd name="connsiteY0" fmla="*/ 8786 h 9730"/>
              <a:gd name="connsiteX1" fmla="*/ 12137 w 12137"/>
              <a:gd name="connsiteY1" fmla="*/ 0 h 9730"/>
              <a:gd name="connsiteX2" fmla="*/ 5089 w 12137"/>
              <a:gd name="connsiteY2" fmla="*/ 9730 h 9730"/>
              <a:gd name="connsiteX3" fmla="*/ 0 w 12137"/>
              <a:gd name="connsiteY3" fmla="*/ 8786 h 9730"/>
              <a:gd name="connsiteX0" fmla="*/ 0 w 10000"/>
              <a:gd name="connsiteY0" fmla="*/ 9030 h 14042"/>
              <a:gd name="connsiteX1" fmla="*/ 10000 w 10000"/>
              <a:gd name="connsiteY1" fmla="*/ 0 h 14042"/>
              <a:gd name="connsiteX2" fmla="*/ 1868 w 10000"/>
              <a:gd name="connsiteY2" fmla="*/ 14042 h 14042"/>
              <a:gd name="connsiteX3" fmla="*/ 0 w 10000"/>
              <a:gd name="connsiteY3" fmla="*/ 9030 h 14042"/>
              <a:gd name="connsiteX0" fmla="*/ 0 w 10133"/>
              <a:gd name="connsiteY0" fmla="*/ 9053 h 14065"/>
              <a:gd name="connsiteX1" fmla="*/ 10133 w 10133"/>
              <a:gd name="connsiteY1" fmla="*/ 0 h 14065"/>
              <a:gd name="connsiteX2" fmla="*/ 1868 w 10133"/>
              <a:gd name="connsiteY2" fmla="*/ 14065 h 14065"/>
              <a:gd name="connsiteX3" fmla="*/ 0 w 10133"/>
              <a:gd name="connsiteY3" fmla="*/ 9053 h 14065"/>
              <a:gd name="connsiteX0" fmla="*/ 0 w 10133"/>
              <a:gd name="connsiteY0" fmla="*/ 9053 h 14087"/>
              <a:gd name="connsiteX1" fmla="*/ 10133 w 10133"/>
              <a:gd name="connsiteY1" fmla="*/ 0 h 14087"/>
              <a:gd name="connsiteX2" fmla="*/ 2484 w 10133"/>
              <a:gd name="connsiteY2" fmla="*/ 14087 h 14087"/>
              <a:gd name="connsiteX3" fmla="*/ 0 w 10133"/>
              <a:gd name="connsiteY3" fmla="*/ 9053 h 14087"/>
              <a:gd name="connsiteX0" fmla="*/ 0 w 14153"/>
              <a:gd name="connsiteY0" fmla="*/ 5845 h 14087"/>
              <a:gd name="connsiteX1" fmla="*/ 14153 w 14153"/>
              <a:gd name="connsiteY1" fmla="*/ 0 h 14087"/>
              <a:gd name="connsiteX2" fmla="*/ 6504 w 14153"/>
              <a:gd name="connsiteY2" fmla="*/ 14087 h 14087"/>
              <a:gd name="connsiteX3" fmla="*/ 0 w 14153"/>
              <a:gd name="connsiteY3" fmla="*/ 5845 h 14087"/>
              <a:gd name="connsiteX0" fmla="*/ 0 w 14153"/>
              <a:gd name="connsiteY0" fmla="*/ 5845 h 10237"/>
              <a:gd name="connsiteX1" fmla="*/ 14153 w 14153"/>
              <a:gd name="connsiteY1" fmla="*/ 0 h 10237"/>
              <a:gd name="connsiteX2" fmla="*/ 4802 w 14153"/>
              <a:gd name="connsiteY2" fmla="*/ 10237 h 10237"/>
              <a:gd name="connsiteX3" fmla="*/ 0 w 14153"/>
              <a:gd name="connsiteY3" fmla="*/ 5845 h 10237"/>
              <a:gd name="connsiteX0" fmla="*/ 0 w 14153"/>
              <a:gd name="connsiteY0" fmla="*/ 5845 h 7759"/>
              <a:gd name="connsiteX1" fmla="*/ 14153 w 14153"/>
              <a:gd name="connsiteY1" fmla="*/ 0 h 7759"/>
              <a:gd name="connsiteX2" fmla="*/ 7648 w 14153"/>
              <a:gd name="connsiteY2" fmla="*/ 7759 h 7759"/>
              <a:gd name="connsiteX3" fmla="*/ 0 w 14153"/>
              <a:gd name="connsiteY3" fmla="*/ 5845 h 7759"/>
              <a:gd name="connsiteX0" fmla="*/ 0 w 9067"/>
              <a:gd name="connsiteY0" fmla="*/ 5480 h 7947"/>
              <a:gd name="connsiteX1" fmla="*/ 9067 w 9067"/>
              <a:gd name="connsiteY1" fmla="*/ 0 h 7947"/>
              <a:gd name="connsiteX2" fmla="*/ 5404 w 9067"/>
              <a:gd name="connsiteY2" fmla="*/ 7947 h 7947"/>
              <a:gd name="connsiteX3" fmla="*/ 0 w 9067"/>
              <a:gd name="connsiteY3" fmla="*/ 5480 h 7947"/>
              <a:gd name="connsiteX0" fmla="*/ 0 w 9703"/>
              <a:gd name="connsiteY0" fmla="*/ 0 h 12578"/>
              <a:gd name="connsiteX1" fmla="*/ 9703 w 9703"/>
              <a:gd name="connsiteY1" fmla="*/ 2578 h 12578"/>
              <a:gd name="connsiteX2" fmla="*/ 5663 w 9703"/>
              <a:gd name="connsiteY2" fmla="*/ 12578 h 12578"/>
              <a:gd name="connsiteX3" fmla="*/ 0 w 9703"/>
              <a:gd name="connsiteY3" fmla="*/ 0 h 12578"/>
              <a:gd name="connsiteX0" fmla="*/ 173 w 4164"/>
              <a:gd name="connsiteY0" fmla="*/ 0 h 16505"/>
              <a:gd name="connsiteX1" fmla="*/ 4164 w 4164"/>
              <a:gd name="connsiteY1" fmla="*/ 8555 h 16505"/>
              <a:gd name="connsiteX2" fmla="*/ 0 w 4164"/>
              <a:gd name="connsiteY2" fmla="*/ 16505 h 16505"/>
              <a:gd name="connsiteX3" fmla="*/ 173 w 4164"/>
              <a:gd name="connsiteY3" fmla="*/ 0 h 16505"/>
              <a:gd name="connsiteX0" fmla="*/ 415 w 6491"/>
              <a:gd name="connsiteY0" fmla="*/ 0 h 10000"/>
              <a:gd name="connsiteX1" fmla="*/ 6491 w 6491"/>
              <a:gd name="connsiteY1" fmla="*/ 101 h 10000"/>
              <a:gd name="connsiteX2" fmla="*/ 0 w 6491"/>
              <a:gd name="connsiteY2" fmla="*/ 10000 h 10000"/>
              <a:gd name="connsiteX3" fmla="*/ 415 w 6491"/>
              <a:gd name="connsiteY3" fmla="*/ 0 h 10000"/>
              <a:gd name="connsiteX0" fmla="*/ 1 w 35544"/>
              <a:gd name="connsiteY0" fmla="*/ 0 h 10398"/>
              <a:gd name="connsiteX1" fmla="*/ 9362 w 35544"/>
              <a:gd name="connsiteY1" fmla="*/ 101 h 10398"/>
              <a:gd name="connsiteX2" fmla="*/ 35544 w 35544"/>
              <a:gd name="connsiteY2" fmla="*/ 10398 h 10398"/>
              <a:gd name="connsiteX3" fmla="*/ 1 w 35544"/>
              <a:gd name="connsiteY3" fmla="*/ 0 h 10398"/>
              <a:gd name="connsiteX0" fmla="*/ 1 w 35544"/>
              <a:gd name="connsiteY0" fmla="*/ 0 h 10398"/>
              <a:gd name="connsiteX1" fmla="*/ 9362 w 35544"/>
              <a:gd name="connsiteY1" fmla="*/ 101 h 10398"/>
              <a:gd name="connsiteX2" fmla="*/ 35544 w 35544"/>
              <a:gd name="connsiteY2" fmla="*/ 10398 h 10398"/>
              <a:gd name="connsiteX3" fmla="*/ 1 w 35544"/>
              <a:gd name="connsiteY3" fmla="*/ 0 h 10398"/>
              <a:gd name="connsiteX0" fmla="*/ 37270 w 72825"/>
              <a:gd name="connsiteY0" fmla="*/ 0 h 13917"/>
              <a:gd name="connsiteX1" fmla="*/ 46631 w 72825"/>
              <a:gd name="connsiteY1" fmla="*/ 101 h 13917"/>
              <a:gd name="connsiteX2" fmla="*/ 72813 w 72825"/>
              <a:gd name="connsiteY2" fmla="*/ 10398 h 13917"/>
              <a:gd name="connsiteX3" fmla="*/ 552 w 72825"/>
              <a:gd name="connsiteY3" fmla="*/ 13479 h 13917"/>
              <a:gd name="connsiteX4" fmla="*/ 37270 w 72825"/>
              <a:gd name="connsiteY4" fmla="*/ 0 h 13917"/>
              <a:gd name="connsiteX0" fmla="*/ 37270 w 72836"/>
              <a:gd name="connsiteY0" fmla="*/ 0 h 13479"/>
              <a:gd name="connsiteX1" fmla="*/ 46631 w 72836"/>
              <a:gd name="connsiteY1" fmla="*/ 101 h 13479"/>
              <a:gd name="connsiteX2" fmla="*/ 72813 w 72836"/>
              <a:gd name="connsiteY2" fmla="*/ 10398 h 13479"/>
              <a:gd name="connsiteX3" fmla="*/ 552 w 72836"/>
              <a:gd name="connsiteY3" fmla="*/ 13479 h 13479"/>
              <a:gd name="connsiteX4" fmla="*/ 37270 w 72836"/>
              <a:gd name="connsiteY4" fmla="*/ 0 h 13479"/>
              <a:gd name="connsiteX0" fmla="*/ 37270 w 72836"/>
              <a:gd name="connsiteY0" fmla="*/ 0 h 13479"/>
              <a:gd name="connsiteX1" fmla="*/ 46631 w 72836"/>
              <a:gd name="connsiteY1" fmla="*/ 101 h 13479"/>
              <a:gd name="connsiteX2" fmla="*/ 72813 w 72836"/>
              <a:gd name="connsiteY2" fmla="*/ 10398 h 13479"/>
              <a:gd name="connsiteX3" fmla="*/ 552 w 72836"/>
              <a:gd name="connsiteY3" fmla="*/ 13479 h 13479"/>
              <a:gd name="connsiteX4" fmla="*/ 37270 w 72836"/>
              <a:gd name="connsiteY4" fmla="*/ 0 h 13479"/>
              <a:gd name="connsiteX0" fmla="*/ 37270 w 72836"/>
              <a:gd name="connsiteY0" fmla="*/ 0 h 13479"/>
              <a:gd name="connsiteX1" fmla="*/ 46631 w 72836"/>
              <a:gd name="connsiteY1" fmla="*/ 101 h 13479"/>
              <a:gd name="connsiteX2" fmla="*/ 72813 w 72836"/>
              <a:gd name="connsiteY2" fmla="*/ 10398 h 13479"/>
              <a:gd name="connsiteX3" fmla="*/ 552 w 72836"/>
              <a:gd name="connsiteY3" fmla="*/ 13479 h 13479"/>
              <a:gd name="connsiteX4" fmla="*/ 37270 w 72836"/>
              <a:gd name="connsiteY4" fmla="*/ 0 h 13479"/>
              <a:gd name="connsiteX0" fmla="*/ 44260 w 79822"/>
              <a:gd name="connsiteY0" fmla="*/ 0 h 14585"/>
              <a:gd name="connsiteX1" fmla="*/ 53621 w 79822"/>
              <a:gd name="connsiteY1" fmla="*/ 101 h 14585"/>
              <a:gd name="connsiteX2" fmla="*/ 79803 w 79822"/>
              <a:gd name="connsiteY2" fmla="*/ 10398 h 14585"/>
              <a:gd name="connsiteX3" fmla="*/ 480 w 79822"/>
              <a:gd name="connsiteY3" fmla="*/ 14585 h 14585"/>
              <a:gd name="connsiteX4" fmla="*/ 44260 w 79822"/>
              <a:gd name="connsiteY4" fmla="*/ 0 h 14585"/>
              <a:gd name="connsiteX0" fmla="*/ 44260 w 79803"/>
              <a:gd name="connsiteY0" fmla="*/ 0 h 14585"/>
              <a:gd name="connsiteX1" fmla="*/ 53621 w 79803"/>
              <a:gd name="connsiteY1" fmla="*/ 101 h 14585"/>
              <a:gd name="connsiteX2" fmla="*/ 79803 w 79803"/>
              <a:gd name="connsiteY2" fmla="*/ 10398 h 14585"/>
              <a:gd name="connsiteX3" fmla="*/ 480 w 79803"/>
              <a:gd name="connsiteY3" fmla="*/ 14585 h 14585"/>
              <a:gd name="connsiteX4" fmla="*/ 44260 w 79803"/>
              <a:gd name="connsiteY4" fmla="*/ 0 h 14585"/>
              <a:gd name="connsiteX0" fmla="*/ 44589 w 80132"/>
              <a:gd name="connsiteY0" fmla="*/ 0 h 14585"/>
              <a:gd name="connsiteX1" fmla="*/ 53950 w 80132"/>
              <a:gd name="connsiteY1" fmla="*/ 101 h 14585"/>
              <a:gd name="connsiteX2" fmla="*/ 80132 w 80132"/>
              <a:gd name="connsiteY2" fmla="*/ 10398 h 14585"/>
              <a:gd name="connsiteX3" fmla="*/ 809 w 80132"/>
              <a:gd name="connsiteY3" fmla="*/ 14585 h 14585"/>
              <a:gd name="connsiteX4" fmla="*/ 44589 w 80132"/>
              <a:gd name="connsiteY4" fmla="*/ 0 h 14585"/>
              <a:gd name="connsiteX0" fmla="*/ 44657 w 80200"/>
              <a:gd name="connsiteY0" fmla="*/ 0 h 14585"/>
              <a:gd name="connsiteX1" fmla="*/ 54018 w 80200"/>
              <a:gd name="connsiteY1" fmla="*/ 101 h 14585"/>
              <a:gd name="connsiteX2" fmla="*/ 80200 w 80200"/>
              <a:gd name="connsiteY2" fmla="*/ 10398 h 14585"/>
              <a:gd name="connsiteX3" fmla="*/ 877 w 80200"/>
              <a:gd name="connsiteY3" fmla="*/ 14585 h 14585"/>
              <a:gd name="connsiteX4" fmla="*/ 44657 w 80200"/>
              <a:gd name="connsiteY4" fmla="*/ 0 h 14585"/>
              <a:gd name="connsiteX0" fmla="*/ 43780 w 79323"/>
              <a:gd name="connsiteY0" fmla="*/ 0 h 14585"/>
              <a:gd name="connsiteX1" fmla="*/ 53141 w 79323"/>
              <a:gd name="connsiteY1" fmla="*/ 101 h 14585"/>
              <a:gd name="connsiteX2" fmla="*/ 79323 w 79323"/>
              <a:gd name="connsiteY2" fmla="*/ 10398 h 14585"/>
              <a:gd name="connsiteX3" fmla="*/ 0 w 79323"/>
              <a:gd name="connsiteY3" fmla="*/ 14585 h 14585"/>
              <a:gd name="connsiteX4" fmla="*/ 43780 w 79323"/>
              <a:gd name="connsiteY4" fmla="*/ 0 h 14585"/>
              <a:gd name="connsiteX0" fmla="*/ 34015 w 69558"/>
              <a:gd name="connsiteY0" fmla="*/ 0 h 13894"/>
              <a:gd name="connsiteX1" fmla="*/ 43376 w 69558"/>
              <a:gd name="connsiteY1" fmla="*/ 101 h 13894"/>
              <a:gd name="connsiteX2" fmla="*/ 69558 w 69558"/>
              <a:gd name="connsiteY2" fmla="*/ 10398 h 13894"/>
              <a:gd name="connsiteX3" fmla="*/ 0 w 69558"/>
              <a:gd name="connsiteY3" fmla="*/ 13894 h 13894"/>
              <a:gd name="connsiteX4" fmla="*/ 34015 w 69558"/>
              <a:gd name="connsiteY4" fmla="*/ 0 h 13894"/>
              <a:gd name="connsiteX0" fmla="*/ 47006 w 82549"/>
              <a:gd name="connsiteY0" fmla="*/ 0 h 14983"/>
              <a:gd name="connsiteX1" fmla="*/ 56367 w 82549"/>
              <a:gd name="connsiteY1" fmla="*/ 101 h 14983"/>
              <a:gd name="connsiteX2" fmla="*/ 82549 w 82549"/>
              <a:gd name="connsiteY2" fmla="*/ 10398 h 14983"/>
              <a:gd name="connsiteX3" fmla="*/ 0 w 82549"/>
              <a:gd name="connsiteY3" fmla="*/ 14983 h 14983"/>
              <a:gd name="connsiteX4" fmla="*/ 47006 w 82549"/>
              <a:gd name="connsiteY4" fmla="*/ 0 h 14983"/>
              <a:gd name="connsiteX0" fmla="*/ 47006 w 83508"/>
              <a:gd name="connsiteY0" fmla="*/ 0 h 14983"/>
              <a:gd name="connsiteX1" fmla="*/ 56367 w 83508"/>
              <a:gd name="connsiteY1" fmla="*/ 101 h 14983"/>
              <a:gd name="connsiteX2" fmla="*/ 83508 w 83508"/>
              <a:gd name="connsiteY2" fmla="*/ 10381 h 14983"/>
              <a:gd name="connsiteX3" fmla="*/ 0 w 83508"/>
              <a:gd name="connsiteY3" fmla="*/ 14983 h 14983"/>
              <a:gd name="connsiteX4" fmla="*/ 47006 w 83508"/>
              <a:gd name="connsiteY4" fmla="*/ 0 h 14983"/>
              <a:gd name="connsiteX0" fmla="*/ 47006 w 83508"/>
              <a:gd name="connsiteY0" fmla="*/ 0 h 14983"/>
              <a:gd name="connsiteX1" fmla="*/ 56367 w 83508"/>
              <a:gd name="connsiteY1" fmla="*/ 49 h 14983"/>
              <a:gd name="connsiteX2" fmla="*/ 83508 w 83508"/>
              <a:gd name="connsiteY2" fmla="*/ 10381 h 14983"/>
              <a:gd name="connsiteX3" fmla="*/ 0 w 83508"/>
              <a:gd name="connsiteY3" fmla="*/ 14983 h 14983"/>
              <a:gd name="connsiteX4" fmla="*/ 47006 w 83508"/>
              <a:gd name="connsiteY4" fmla="*/ 0 h 14983"/>
              <a:gd name="connsiteX0" fmla="*/ 47442 w 83508"/>
              <a:gd name="connsiteY0" fmla="*/ 504 h 14934"/>
              <a:gd name="connsiteX1" fmla="*/ 56367 w 83508"/>
              <a:gd name="connsiteY1" fmla="*/ 0 h 14934"/>
              <a:gd name="connsiteX2" fmla="*/ 83508 w 83508"/>
              <a:gd name="connsiteY2" fmla="*/ 10332 h 14934"/>
              <a:gd name="connsiteX3" fmla="*/ 0 w 83508"/>
              <a:gd name="connsiteY3" fmla="*/ 14934 h 14934"/>
              <a:gd name="connsiteX4" fmla="*/ 47442 w 83508"/>
              <a:gd name="connsiteY4" fmla="*/ 504 h 14934"/>
              <a:gd name="connsiteX0" fmla="*/ 47093 w 83508"/>
              <a:gd name="connsiteY0" fmla="*/ 3 h 14934"/>
              <a:gd name="connsiteX1" fmla="*/ 56367 w 83508"/>
              <a:gd name="connsiteY1" fmla="*/ 0 h 14934"/>
              <a:gd name="connsiteX2" fmla="*/ 83508 w 83508"/>
              <a:gd name="connsiteY2" fmla="*/ 10332 h 14934"/>
              <a:gd name="connsiteX3" fmla="*/ 0 w 83508"/>
              <a:gd name="connsiteY3" fmla="*/ 14934 h 14934"/>
              <a:gd name="connsiteX4" fmla="*/ 47093 w 83508"/>
              <a:gd name="connsiteY4" fmla="*/ 3 h 1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508" h="14934">
                <a:moveTo>
                  <a:pt x="47093" y="3"/>
                </a:moveTo>
                <a:lnTo>
                  <a:pt x="56367" y="0"/>
                </a:lnTo>
                <a:lnTo>
                  <a:pt x="83508" y="10332"/>
                </a:lnTo>
                <a:lnTo>
                  <a:pt x="0" y="14934"/>
                </a:lnTo>
                <a:cubicBezTo>
                  <a:pt x="21890" y="7641"/>
                  <a:pt x="22500" y="7554"/>
                  <a:pt x="47093" y="3"/>
                </a:cubicBezTo>
                <a:close/>
              </a:path>
            </a:pathLst>
          </a:custGeom>
          <a:gradFill flip="none" rotWithShape="1">
            <a:gsLst>
              <a:gs pos="7000">
                <a:schemeClr val="accent5">
                  <a:lumMod val="60000"/>
                  <a:lumOff val="40000"/>
                </a:schemeClr>
              </a:gs>
              <a:gs pos="4700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smtClean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19823" y="408352"/>
            <a:ext cx="4505205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19823" y="613503"/>
            <a:ext cx="4505205" cy="3520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5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19820" y="613503"/>
            <a:ext cx="8304363" cy="676227"/>
          </a:xfrm>
          <a:prstGeom prst="rect">
            <a:avLst/>
          </a:prstGeom>
          <a:noFill/>
          <a:effectLst/>
        </p:spPr>
        <p:txBody>
          <a:bodyPr vert="horz" wrap="square" lIns="0" tIns="0" rIns="0" bIns="36000" rtlCol="0" anchor="t" anchorCtr="0">
            <a:noAutofit/>
          </a:bodyPr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19820" y="1443487"/>
            <a:ext cx="8304363" cy="28812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 smtClean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717448" y="4553147"/>
            <a:ext cx="1958203" cy="66824"/>
          </a:xfrm>
          <a:prstGeom prst="rect">
            <a:avLst/>
          </a:prstGeom>
        </p:spPr>
        <p:txBody>
          <a:bodyPr vert="horz" wrap="square" lIns="0" tIns="0" rIns="0" bIns="0" rtlCol="0" anchor="ctr" anchorCtr="0"/>
          <a:lstStyle>
            <a:lvl1pPr algn="l">
              <a:lnSpc>
                <a:spcPts val="600"/>
              </a:lnSpc>
              <a:defRPr sz="600" b="0" cap="all" baseline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a-DK" smtClean="0"/>
              <a:t>MSEsG 4 JULY 2013</a:t>
            </a: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717448" y="4646471"/>
            <a:ext cx="1958203" cy="68838"/>
          </a:xfrm>
          <a:prstGeom prst="rect">
            <a:avLst/>
          </a:prstGeom>
        </p:spPr>
        <p:txBody>
          <a:bodyPr vert="horz" wrap="square" lIns="0" tIns="0" rIns="0" bIns="0" rtlCol="0" anchor="ctr" anchorCtr="0"/>
          <a:lstStyle>
            <a:lvl1pPr algn="l">
              <a:lnSpc>
                <a:spcPts val="600"/>
              </a:lnSpc>
              <a:defRPr sz="600" b="0" cap="all" baseline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First Interim Report - Legal </a:t>
            </a:r>
            <a:endParaRPr lang="en-GB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178278" y="4472953"/>
            <a:ext cx="408316" cy="379563"/>
          </a:xfrm>
          <a:prstGeom prst="rect">
            <a:avLst/>
          </a:prstGeom>
        </p:spPr>
        <p:txBody>
          <a:bodyPr vert="horz" wrap="square" lIns="0" tIns="0" rIns="0" bIns="0" rtlCol="0" anchor="ctr" anchorCtr="0"/>
          <a:lstStyle>
            <a:lvl1pPr algn="r">
              <a:lnSpc>
                <a:spcPts val="600"/>
              </a:lnSpc>
              <a:defRPr sz="1050" b="0" cap="all" baseline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AF54B9EF-527F-4F31-BDA9-861CCA0FE377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44101" y="4522156"/>
            <a:ext cx="0" cy="221581"/>
          </a:xfrm>
          <a:prstGeom prst="line">
            <a:avLst/>
          </a:prstGeom>
          <a:ln w="3175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7" r:id="rId2"/>
    <p:sldLayoutId id="2147483661" r:id="rId3"/>
    <p:sldLayoutId id="2147483682" r:id="rId4"/>
    <p:sldLayoutId id="2147483662" r:id="rId5"/>
    <p:sldLayoutId id="2147483665" r:id="rId6"/>
    <p:sldLayoutId id="2147483700" r:id="rId7"/>
    <p:sldLayoutId id="2147483681" r:id="rId8"/>
    <p:sldLayoutId id="2147483694" r:id="rId9"/>
    <p:sldLayoutId id="2147483672" r:id="rId10"/>
    <p:sldLayoutId id="2147483670" r:id="rId11"/>
    <p:sldLayoutId id="2147483671" r:id="rId12"/>
    <p:sldLayoutId id="2147483695" r:id="rId13"/>
    <p:sldLayoutId id="2147483697" r:id="rId14"/>
    <p:sldLayoutId id="2147483696" r:id="rId15"/>
    <p:sldLayoutId id="2147483652" r:id="rId16"/>
    <p:sldLayoutId id="2147483687" r:id="rId17"/>
    <p:sldLayoutId id="2147483654" r:id="rId18"/>
    <p:sldLayoutId id="2147483691" r:id="rId19"/>
    <p:sldLayoutId id="2147483692" r:id="rId20"/>
    <p:sldLayoutId id="2147483693" r:id="rId21"/>
    <p:sldLayoutId id="2147483688" r:id="rId22"/>
    <p:sldLayoutId id="2147483689" r:id="rId23"/>
    <p:sldLayoutId id="2147483690" r:id="rId24"/>
    <p:sldLayoutId id="2147483675" r:id="rId25"/>
    <p:sldLayoutId id="2147483676" r:id="rId26"/>
    <p:sldLayoutId id="2147483680" r:id="rId27"/>
    <p:sldLayoutId id="2147483655" r:id="rId28"/>
    <p:sldLayoutId id="2147483674" r:id="rId29"/>
    <p:sldLayoutId id="2147483677" r:id="rId30"/>
    <p:sldLayoutId id="2147483678" r:id="rId31"/>
    <p:sldLayoutId id="2147483679" r:id="rId32"/>
    <p:sldLayoutId id="2147483683" r:id="rId33"/>
    <p:sldLayoutId id="2147483685" r:id="rId34"/>
    <p:sldLayoutId id="2147483684" r:id="rId35"/>
    <p:sldLayoutId id="2147483686" r:id="rId36"/>
    <p:sldLayoutId id="2147483698" r:id="rId37"/>
    <p:sldLayoutId id="2147483699" r:id="rId3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buNone/>
        <a:defRPr sz="2400" b="0" kern="1200" cap="none" baseline="0">
          <a:solidFill>
            <a:schemeClr val="accent3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273050" indent="-273050" algn="l" defTabSz="914400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Verdana" pitchFamily="34" charset="0"/>
        <a:buChar char="›"/>
        <a:defRPr sz="1600" b="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622300" indent="-261938" algn="l" defTabSz="914400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Verdana" pitchFamily="34" charset="0"/>
        <a:buChar char="›"/>
        <a:defRPr sz="1400" b="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982663" indent="-263525" algn="l" defTabSz="914400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Verdana" pitchFamily="34" charset="0"/>
        <a:buChar char="›"/>
        <a:defRPr sz="1200" b="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254125" indent="-174625" algn="l" defTabSz="914400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Verdana" pitchFamily="34" charset="0"/>
        <a:buChar char="›"/>
        <a:defRPr sz="1100" b="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614488" indent="-174625" algn="l" defTabSz="914400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Verdana" pitchFamily="34" charset="0"/>
        <a:buChar char="›"/>
        <a:defRPr sz="1100" b="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First Interim Report - Legal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CC4F-61B3-445B-AC6F-14CA4635A88D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Development of CISE of the Surveillance of the EU Maritime Domain and their related impact assessment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Interim Report – Legal</a:t>
            </a:r>
            <a:br>
              <a:rPr lang="en-GB" dirty="0" smtClean="0"/>
            </a:br>
            <a:r>
              <a:rPr lang="en-GB" dirty="0" smtClean="0"/>
              <a:t>WSP 1.1 and WSP 1.2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MSEsG 4 JULY 2013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815853" y="3307976"/>
            <a:ext cx="27709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Legal </a:t>
            </a:r>
            <a:r>
              <a:rPr lang="da-DK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experts</a:t>
            </a:r>
            <a:r>
              <a:rPr lang="da-DK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:</a:t>
            </a:r>
          </a:p>
          <a:p>
            <a:r>
              <a:rPr lang="da-DK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Sandra Synková, </a:t>
            </a:r>
            <a:r>
              <a:rPr lang="da-DK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PhD</a:t>
            </a:r>
            <a:r>
              <a:rPr lang="da-DK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.</a:t>
            </a:r>
          </a:p>
          <a:p>
            <a:r>
              <a:rPr lang="da-DK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Rasmus Shermer</a:t>
            </a:r>
            <a:endParaRPr lang="en-GB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90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MSEsG 4 JULY 2013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10</a:t>
            </a:fld>
            <a:endParaRPr lang="da-DK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3305667660"/>
              </p:ext>
            </p:extLst>
          </p:nvPr>
        </p:nvGraphicFramePr>
        <p:xfrm>
          <a:off x="419100" y="451262"/>
          <a:ext cx="8305800" cy="3901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797631" y="1164828"/>
            <a:ext cx="13775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smtClean="0">
                <a:latin typeface="+mj-lt"/>
                <a:cs typeface="Arial" pitchFamily="34" charset="0"/>
              </a:rPr>
              <a:t>VMS, AIS, VDS</a:t>
            </a:r>
          </a:p>
        </p:txBody>
      </p:sp>
      <p:sp>
        <p:nvSpPr>
          <p:cNvPr id="16" name="Plus 15"/>
          <p:cNvSpPr/>
          <p:nvPr/>
        </p:nvSpPr>
        <p:spPr>
          <a:xfrm>
            <a:off x="4595751" y="1203269"/>
            <a:ext cx="201880" cy="182271"/>
          </a:xfrm>
          <a:prstGeom prst="mathPlus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17" name="Plus 16"/>
          <p:cNvSpPr/>
          <p:nvPr/>
        </p:nvSpPr>
        <p:spPr>
          <a:xfrm>
            <a:off x="2580905" y="1203271"/>
            <a:ext cx="201880" cy="182271"/>
          </a:xfrm>
          <a:prstGeom prst="mathPlus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21" name="Plus 20"/>
          <p:cNvSpPr/>
          <p:nvPr/>
        </p:nvSpPr>
        <p:spPr>
          <a:xfrm>
            <a:off x="4595751" y="3455484"/>
            <a:ext cx="201880" cy="182271"/>
          </a:xfrm>
          <a:prstGeom prst="mathPlus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22" name="Plus 21"/>
          <p:cNvSpPr/>
          <p:nvPr/>
        </p:nvSpPr>
        <p:spPr>
          <a:xfrm>
            <a:off x="6818416" y="3455484"/>
            <a:ext cx="201880" cy="182271"/>
          </a:xfrm>
          <a:prstGeom prst="mathPlus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97631" y="3423863"/>
            <a:ext cx="13775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smtClean="0">
                <a:latin typeface="+mj-lt"/>
                <a:cs typeface="Arial" pitchFamily="34" charset="0"/>
              </a:rPr>
              <a:t>VMS, AIS, VDS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158842" y="3408119"/>
            <a:ext cx="13775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smtClean="0">
                <a:latin typeface="+mj-lt"/>
                <a:cs typeface="Arial" pitchFamily="34" charset="0"/>
              </a:rPr>
              <a:t>VMS, AIS, VDS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82785" y="1155906"/>
            <a:ext cx="13775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smtClean="0">
                <a:latin typeface="+mj-lt"/>
                <a:cs typeface="Arial" pitchFamily="34" charset="0"/>
              </a:rPr>
              <a:t>VMS, AIS, VDS</a:t>
            </a:r>
          </a:p>
        </p:txBody>
      </p:sp>
      <p:sp>
        <p:nvSpPr>
          <p:cNvPr id="13" name="Isosceles Triangle 12"/>
          <p:cNvSpPr/>
          <p:nvPr/>
        </p:nvSpPr>
        <p:spPr>
          <a:xfrm rot="10800000">
            <a:off x="4468071" y="3637756"/>
            <a:ext cx="195954" cy="172192"/>
          </a:xfrm>
          <a:prstGeom prst="triangle">
            <a:avLst/>
          </a:prstGeom>
          <a:solidFill>
            <a:schemeClr val="accent2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23" name="Isosceles Triangle 22"/>
          <p:cNvSpPr/>
          <p:nvPr/>
        </p:nvSpPr>
        <p:spPr>
          <a:xfrm rot="17963542">
            <a:off x="1640163" y="808560"/>
            <a:ext cx="154380" cy="172192"/>
          </a:xfrm>
          <a:prstGeom prst="triangle">
            <a:avLst/>
          </a:prstGeom>
          <a:solidFill>
            <a:schemeClr val="accent2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24" name="Isosceles Triangle 23"/>
          <p:cNvSpPr/>
          <p:nvPr/>
        </p:nvSpPr>
        <p:spPr>
          <a:xfrm rot="14785803">
            <a:off x="1435163" y="3906323"/>
            <a:ext cx="154380" cy="172192"/>
          </a:xfrm>
          <a:prstGeom prst="triangle">
            <a:avLst/>
          </a:prstGeom>
          <a:solidFill>
            <a:schemeClr val="accent2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25" name="Isosceles Triangle 24"/>
          <p:cNvSpPr/>
          <p:nvPr/>
        </p:nvSpPr>
        <p:spPr>
          <a:xfrm rot="6801497">
            <a:off x="7007472" y="3705560"/>
            <a:ext cx="154380" cy="172192"/>
          </a:xfrm>
          <a:prstGeom prst="triangle">
            <a:avLst/>
          </a:prstGeom>
          <a:solidFill>
            <a:schemeClr val="accent2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29" name="Isosceles Triangle 28"/>
          <p:cNvSpPr/>
          <p:nvPr/>
        </p:nvSpPr>
        <p:spPr>
          <a:xfrm>
            <a:off x="4468070" y="1011343"/>
            <a:ext cx="195954" cy="172192"/>
          </a:xfrm>
          <a:prstGeom prst="triangle">
            <a:avLst/>
          </a:prstGeom>
          <a:solidFill>
            <a:schemeClr val="accent2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30" name="Isosceles Triangle 29"/>
          <p:cNvSpPr/>
          <p:nvPr/>
        </p:nvSpPr>
        <p:spPr>
          <a:xfrm rot="3989480">
            <a:off x="7232623" y="821502"/>
            <a:ext cx="154380" cy="172192"/>
          </a:xfrm>
          <a:prstGeom prst="triangle">
            <a:avLst/>
          </a:prstGeom>
          <a:solidFill>
            <a:schemeClr val="accent2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98816" y="174263"/>
            <a:ext cx="441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Simplified preliminary assessment of information flows</a:t>
            </a:r>
          </a:p>
        </p:txBody>
      </p:sp>
      <p:sp>
        <p:nvSpPr>
          <p:cNvPr id="3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17448" y="4646471"/>
            <a:ext cx="1958203" cy="68838"/>
          </a:xfrm>
        </p:spPr>
        <p:txBody>
          <a:bodyPr/>
          <a:lstStyle/>
          <a:p>
            <a:r>
              <a:rPr lang="en-GB" smtClean="0"/>
              <a:t>First Interim Report - Legal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384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MSEsG 4 JULY 2013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11</a:t>
            </a:fld>
            <a:endParaRPr lang="da-DK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13512006"/>
              </p:ext>
            </p:extLst>
          </p:nvPr>
        </p:nvGraphicFramePr>
        <p:xfrm>
          <a:off x="419100" y="451262"/>
          <a:ext cx="8305800" cy="3901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Isosceles Triangle 5"/>
          <p:cNvSpPr/>
          <p:nvPr/>
        </p:nvSpPr>
        <p:spPr>
          <a:xfrm rot="17799342">
            <a:off x="1671215" y="837716"/>
            <a:ext cx="154380" cy="172192"/>
          </a:xfrm>
          <a:prstGeom prst="triangle">
            <a:avLst/>
          </a:prstGeom>
          <a:solidFill>
            <a:schemeClr val="accent2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4456179" y="971230"/>
            <a:ext cx="195954" cy="172192"/>
          </a:xfrm>
          <a:prstGeom prst="triangle">
            <a:avLst/>
          </a:prstGeom>
          <a:solidFill>
            <a:schemeClr val="accent2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 rot="10800000">
            <a:off x="4497630" y="3768384"/>
            <a:ext cx="195954" cy="172192"/>
          </a:xfrm>
          <a:prstGeom prst="triangle">
            <a:avLst/>
          </a:prstGeom>
          <a:solidFill>
            <a:schemeClr val="accent2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9" name="Isosceles Triangle 8"/>
          <p:cNvSpPr/>
          <p:nvPr/>
        </p:nvSpPr>
        <p:spPr>
          <a:xfrm rot="3989480">
            <a:off x="7232623" y="851765"/>
            <a:ext cx="154380" cy="172192"/>
          </a:xfrm>
          <a:prstGeom prst="triangle">
            <a:avLst/>
          </a:prstGeom>
          <a:solidFill>
            <a:schemeClr val="accent2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11" name="Isosceles Triangle 10"/>
          <p:cNvSpPr/>
          <p:nvPr/>
        </p:nvSpPr>
        <p:spPr>
          <a:xfrm rot="14785803">
            <a:off x="1466004" y="3869933"/>
            <a:ext cx="154380" cy="172192"/>
          </a:xfrm>
          <a:prstGeom prst="triangle">
            <a:avLst/>
          </a:prstGeom>
          <a:solidFill>
            <a:schemeClr val="accent2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12" name="Isosceles Triangle 11"/>
          <p:cNvSpPr/>
          <p:nvPr/>
        </p:nvSpPr>
        <p:spPr>
          <a:xfrm rot="6801497">
            <a:off x="7135883" y="3795252"/>
            <a:ext cx="154380" cy="172192"/>
          </a:xfrm>
          <a:prstGeom prst="triangle">
            <a:avLst/>
          </a:prstGeom>
          <a:solidFill>
            <a:schemeClr val="accent2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17448" y="4646471"/>
            <a:ext cx="1958203" cy="68838"/>
          </a:xfrm>
        </p:spPr>
        <p:txBody>
          <a:bodyPr/>
          <a:lstStyle/>
          <a:p>
            <a:r>
              <a:rPr lang="en-GB" smtClean="0"/>
              <a:t>First Interim Report - Legal 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2398816" y="174263"/>
            <a:ext cx="441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Simplified preliminary assessment of information flows</a:t>
            </a:r>
          </a:p>
        </p:txBody>
      </p:sp>
    </p:spTree>
    <p:extLst>
      <p:ext uri="{BB962C8B-B14F-4D97-AF65-F5344CB8AC3E}">
        <p14:creationId xmlns:p14="http://schemas.microsoft.com/office/powerpoint/2010/main" val="204277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MSEsG 4 JULY 2013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12</a:t>
            </a:fld>
            <a:endParaRPr lang="da-DK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940661604"/>
              </p:ext>
            </p:extLst>
          </p:nvPr>
        </p:nvGraphicFramePr>
        <p:xfrm>
          <a:off x="419100" y="451262"/>
          <a:ext cx="8305800" cy="3901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Plus 15"/>
          <p:cNvSpPr/>
          <p:nvPr/>
        </p:nvSpPr>
        <p:spPr>
          <a:xfrm>
            <a:off x="5524006" y="512433"/>
            <a:ext cx="201880" cy="182271"/>
          </a:xfrm>
          <a:prstGeom prst="mathPlus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17" name="Plus 16"/>
          <p:cNvSpPr/>
          <p:nvPr/>
        </p:nvSpPr>
        <p:spPr>
          <a:xfrm>
            <a:off x="2162778" y="512434"/>
            <a:ext cx="201880" cy="182271"/>
          </a:xfrm>
          <a:prstGeom prst="mathPlus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18" name="Plus 17"/>
          <p:cNvSpPr/>
          <p:nvPr/>
        </p:nvSpPr>
        <p:spPr>
          <a:xfrm>
            <a:off x="7317181" y="944860"/>
            <a:ext cx="201880" cy="182271"/>
          </a:xfrm>
          <a:prstGeom prst="mathPlus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20" name="Plus 19"/>
          <p:cNvSpPr/>
          <p:nvPr/>
        </p:nvSpPr>
        <p:spPr>
          <a:xfrm>
            <a:off x="1882178" y="3987293"/>
            <a:ext cx="201880" cy="182271"/>
          </a:xfrm>
          <a:prstGeom prst="mathPlus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21" name="Plus 20"/>
          <p:cNvSpPr/>
          <p:nvPr/>
        </p:nvSpPr>
        <p:spPr>
          <a:xfrm>
            <a:off x="4682126" y="3459826"/>
            <a:ext cx="201880" cy="182271"/>
          </a:xfrm>
          <a:prstGeom prst="mathPlus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22" name="Plus 21"/>
          <p:cNvSpPr/>
          <p:nvPr/>
        </p:nvSpPr>
        <p:spPr>
          <a:xfrm>
            <a:off x="6784772" y="2943238"/>
            <a:ext cx="201880" cy="182271"/>
          </a:xfrm>
          <a:prstGeom prst="mathPlus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11220" y="457199"/>
            <a:ext cx="199505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+mj-lt"/>
                <a:cs typeface="Arial" pitchFamily="34" charset="0"/>
              </a:rPr>
              <a:t>VTM sanctions,</a:t>
            </a:r>
          </a:p>
          <a:p>
            <a:r>
              <a:rPr lang="en-GB" sz="1000" dirty="0" smtClean="0">
                <a:latin typeface="+mj-lt"/>
                <a:cs typeface="Arial" pitchFamily="34" charset="0"/>
              </a:rPr>
              <a:t>recognised </a:t>
            </a:r>
          </a:p>
          <a:p>
            <a:r>
              <a:rPr lang="en-GB" sz="1000" dirty="0" smtClean="0">
                <a:latin typeface="+mj-lt"/>
                <a:cs typeface="Arial" pitchFamily="34" charset="0"/>
              </a:rPr>
              <a:t>organisations, </a:t>
            </a:r>
          </a:p>
          <a:p>
            <a:r>
              <a:rPr lang="en-GB" sz="1000" dirty="0" smtClean="0">
                <a:latin typeface="+mj-lt"/>
                <a:cs typeface="Arial" pitchFamily="34" charset="0"/>
              </a:rPr>
              <a:t>deficiencies and other     </a:t>
            </a:r>
          </a:p>
          <a:p>
            <a:r>
              <a:rPr lang="en-GB" sz="1000" dirty="0">
                <a:latin typeface="+mj-lt"/>
                <a:cs typeface="Arial" pitchFamily="34" charset="0"/>
              </a:rPr>
              <a:t> </a:t>
            </a:r>
            <a:r>
              <a:rPr lang="en-GB" sz="1000" dirty="0" smtClean="0">
                <a:latin typeface="+mj-lt"/>
                <a:cs typeface="Arial" pitchFamily="34" charset="0"/>
              </a:rPr>
              <a:t> safety related information,    </a:t>
            </a:r>
          </a:p>
          <a:p>
            <a:r>
              <a:rPr lang="en-GB" sz="1000" dirty="0">
                <a:latin typeface="+mj-lt"/>
                <a:cs typeface="Arial" pitchFamily="34" charset="0"/>
              </a:rPr>
              <a:t> </a:t>
            </a:r>
            <a:r>
              <a:rPr lang="en-GB" sz="1000" dirty="0" smtClean="0">
                <a:latin typeface="+mj-lt"/>
                <a:cs typeface="Arial" pitchFamily="34" charset="0"/>
              </a:rPr>
              <a:t>     marine casualties   </a:t>
            </a:r>
          </a:p>
          <a:p>
            <a:r>
              <a:rPr lang="en-GB" sz="1000" dirty="0">
                <a:latin typeface="+mj-lt"/>
                <a:cs typeface="Arial" pitchFamily="34" charset="0"/>
              </a:rPr>
              <a:t> </a:t>
            </a:r>
            <a:r>
              <a:rPr lang="en-GB" sz="1000" dirty="0" smtClean="0">
                <a:latin typeface="+mj-lt"/>
                <a:cs typeface="Arial" pitchFamily="34" charset="0"/>
              </a:rPr>
              <a:t>             database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99021" y="3479461"/>
            <a:ext cx="26126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+mj-lt"/>
                <a:cs typeface="Arial" pitchFamily="34" charset="0"/>
              </a:rPr>
              <a:t>      VTM sanctions, recognised organisations, deficiencies </a:t>
            </a:r>
          </a:p>
          <a:p>
            <a:r>
              <a:rPr lang="en-GB" sz="1000" dirty="0" smtClean="0">
                <a:latin typeface="+mj-lt"/>
                <a:cs typeface="Arial" pitchFamily="34" charset="0"/>
              </a:rPr>
              <a:t>and other safety </a:t>
            </a:r>
          </a:p>
          <a:p>
            <a:r>
              <a:rPr lang="en-GB" sz="1000" dirty="0" smtClean="0">
                <a:latin typeface="+mj-lt"/>
                <a:cs typeface="Arial" pitchFamily="34" charset="0"/>
              </a:rPr>
              <a:t>related information, </a:t>
            </a:r>
          </a:p>
          <a:p>
            <a:r>
              <a:rPr lang="en-GB" sz="1000" dirty="0" smtClean="0">
                <a:latin typeface="+mj-lt"/>
                <a:cs typeface="Arial" pitchFamily="34" charset="0"/>
              </a:rPr>
              <a:t>marine casualties </a:t>
            </a:r>
          </a:p>
          <a:p>
            <a:r>
              <a:rPr lang="en-GB" sz="1000" dirty="0" smtClean="0">
                <a:latin typeface="+mj-lt"/>
                <a:cs typeface="Arial" pitchFamily="34" charset="0"/>
              </a:rPr>
              <a:t>database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38928" y="473603"/>
            <a:ext cx="23801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+mj-lt"/>
                <a:cs typeface="Arial" pitchFamily="34" charset="0"/>
              </a:rPr>
              <a:t> </a:t>
            </a:r>
            <a:r>
              <a:rPr lang="en-GB" sz="1000" dirty="0" smtClean="0">
                <a:latin typeface="+mj-lt"/>
                <a:cs typeface="Arial" pitchFamily="34" charset="0"/>
              </a:rPr>
              <a:t>          VTM sanctions,</a:t>
            </a:r>
          </a:p>
          <a:p>
            <a:r>
              <a:rPr lang="en-GB" sz="1000" dirty="0" smtClean="0">
                <a:latin typeface="+mj-lt"/>
                <a:cs typeface="Arial" pitchFamily="34" charset="0"/>
              </a:rPr>
              <a:t>       recognised </a:t>
            </a:r>
            <a:r>
              <a:rPr lang="en-GB" sz="1000" dirty="0" err="1" smtClean="0">
                <a:latin typeface="+mj-lt"/>
                <a:cs typeface="Arial" pitchFamily="34" charset="0"/>
              </a:rPr>
              <a:t>orga</a:t>
            </a:r>
            <a:r>
              <a:rPr lang="en-GB" sz="1000" dirty="0" smtClean="0">
                <a:latin typeface="+mj-lt"/>
                <a:cs typeface="Arial" pitchFamily="34" charset="0"/>
              </a:rPr>
              <a:t>-</a:t>
            </a:r>
          </a:p>
          <a:p>
            <a:r>
              <a:rPr lang="en-GB" sz="1000" dirty="0" smtClean="0">
                <a:latin typeface="+mj-lt"/>
                <a:cs typeface="Arial" pitchFamily="34" charset="0"/>
              </a:rPr>
              <a:t>       </a:t>
            </a:r>
            <a:r>
              <a:rPr lang="en-GB" sz="1000" dirty="0" err="1" smtClean="0">
                <a:latin typeface="+mj-lt"/>
                <a:cs typeface="Arial" pitchFamily="34" charset="0"/>
              </a:rPr>
              <a:t>nisations</a:t>
            </a:r>
            <a:r>
              <a:rPr lang="en-GB" sz="1000" dirty="0" smtClean="0">
                <a:latin typeface="+mj-lt"/>
                <a:cs typeface="Arial" pitchFamily="34" charset="0"/>
              </a:rPr>
              <a:t>, </a:t>
            </a:r>
          </a:p>
          <a:p>
            <a:r>
              <a:rPr lang="en-GB" sz="1000" dirty="0" smtClean="0">
                <a:latin typeface="+mj-lt"/>
                <a:cs typeface="Arial" pitchFamily="34" charset="0"/>
              </a:rPr>
              <a:t>deficiencies and other </a:t>
            </a:r>
          </a:p>
          <a:p>
            <a:r>
              <a:rPr lang="en-GB" sz="1000" dirty="0" smtClean="0">
                <a:latin typeface="+mj-lt"/>
                <a:cs typeface="Arial" pitchFamily="34" charset="0"/>
              </a:rPr>
              <a:t>safety related </a:t>
            </a:r>
            <a:r>
              <a:rPr lang="en-GB" sz="1000" dirty="0" err="1" smtClean="0">
                <a:latin typeface="+mj-lt"/>
                <a:cs typeface="Arial" pitchFamily="34" charset="0"/>
              </a:rPr>
              <a:t>infor</a:t>
            </a:r>
            <a:r>
              <a:rPr lang="en-GB" sz="1000" dirty="0" smtClean="0">
                <a:latin typeface="+mj-lt"/>
                <a:cs typeface="Arial" pitchFamily="34" charset="0"/>
              </a:rPr>
              <a:t>-</a:t>
            </a:r>
          </a:p>
          <a:p>
            <a:r>
              <a:rPr lang="en-GB" sz="1000" dirty="0" err="1" smtClean="0">
                <a:latin typeface="+mj-lt"/>
                <a:cs typeface="Arial" pitchFamily="34" charset="0"/>
              </a:rPr>
              <a:t>mation</a:t>
            </a:r>
            <a:r>
              <a:rPr lang="en-GB" sz="1000" dirty="0" smtClean="0">
                <a:latin typeface="+mj-lt"/>
                <a:cs typeface="Arial" pitchFamily="34" charset="0"/>
              </a:rPr>
              <a:t>, marine </a:t>
            </a:r>
          </a:p>
          <a:p>
            <a:r>
              <a:rPr lang="en-GB" sz="1000" dirty="0" smtClean="0">
                <a:latin typeface="+mj-lt"/>
                <a:cs typeface="Arial" pitchFamily="34" charset="0"/>
              </a:rPr>
              <a:t>casualties </a:t>
            </a:r>
          </a:p>
          <a:p>
            <a:r>
              <a:rPr lang="en-GB" sz="1000" dirty="0" smtClean="0">
                <a:latin typeface="+mj-lt"/>
                <a:cs typeface="Arial" pitchFamily="34" charset="0"/>
              </a:rPr>
              <a:t>database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25625" y="1136933"/>
            <a:ext cx="19950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+mj-lt"/>
                <a:cs typeface="Arial" pitchFamily="34" charset="0"/>
              </a:rPr>
              <a:t>VTM sanctions, recognised organisations, </a:t>
            </a:r>
          </a:p>
          <a:p>
            <a:r>
              <a:rPr lang="en-GB" sz="1000" dirty="0" smtClean="0">
                <a:latin typeface="+mj-lt"/>
                <a:cs typeface="Arial" pitchFamily="34" charset="0"/>
              </a:rPr>
              <a:t>deficiencies and other safety related information, marine casualties database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90656" y="2966187"/>
            <a:ext cx="21624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+mj-lt"/>
                <a:cs typeface="Arial" pitchFamily="34" charset="0"/>
              </a:rPr>
              <a:t>VTM </a:t>
            </a:r>
          </a:p>
          <a:p>
            <a:r>
              <a:rPr lang="en-GB" sz="1000" dirty="0" smtClean="0">
                <a:latin typeface="+mj-lt"/>
                <a:cs typeface="Arial" pitchFamily="34" charset="0"/>
              </a:rPr>
              <a:t>sanctions,</a:t>
            </a:r>
          </a:p>
          <a:p>
            <a:r>
              <a:rPr lang="en-GB" sz="1000" dirty="0" smtClean="0">
                <a:latin typeface="+mj-lt"/>
                <a:cs typeface="Arial" pitchFamily="34" charset="0"/>
              </a:rPr>
              <a:t>recognised </a:t>
            </a:r>
            <a:r>
              <a:rPr lang="en-GB" sz="1000" dirty="0" err="1" smtClean="0">
                <a:latin typeface="+mj-lt"/>
                <a:cs typeface="Arial" pitchFamily="34" charset="0"/>
              </a:rPr>
              <a:t>orga</a:t>
            </a:r>
            <a:r>
              <a:rPr lang="en-GB" sz="1000" dirty="0" smtClean="0">
                <a:latin typeface="+mj-lt"/>
                <a:cs typeface="Arial" pitchFamily="34" charset="0"/>
              </a:rPr>
              <a:t>-</a:t>
            </a:r>
          </a:p>
          <a:p>
            <a:r>
              <a:rPr lang="en-GB" sz="1000" dirty="0" err="1" smtClean="0">
                <a:latin typeface="+mj-lt"/>
                <a:cs typeface="Arial" pitchFamily="34" charset="0"/>
              </a:rPr>
              <a:t>nisations</a:t>
            </a:r>
            <a:r>
              <a:rPr lang="en-GB" sz="1000" dirty="0" smtClean="0">
                <a:latin typeface="+mj-lt"/>
                <a:cs typeface="Arial" pitchFamily="34" charset="0"/>
              </a:rPr>
              <a:t>, deficiencies </a:t>
            </a:r>
          </a:p>
          <a:p>
            <a:r>
              <a:rPr lang="en-GB" sz="1000" dirty="0" smtClean="0">
                <a:latin typeface="+mj-lt"/>
                <a:cs typeface="Arial" pitchFamily="34" charset="0"/>
              </a:rPr>
              <a:t>and other safety related information, marine casualties </a:t>
            </a:r>
          </a:p>
          <a:p>
            <a:r>
              <a:rPr lang="en-GB" sz="1000" dirty="0">
                <a:latin typeface="+mj-lt"/>
                <a:cs typeface="Arial" pitchFamily="34" charset="0"/>
              </a:rPr>
              <a:t> </a:t>
            </a:r>
            <a:r>
              <a:rPr lang="en-GB" sz="1000" dirty="0" smtClean="0">
                <a:latin typeface="+mj-lt"/>
                <a:cs typeface="Arial" pitchFamily="34" charset="0"/>
              </a:rPr>
              <a:t>           database </a:t>
            </a:r>
          </a:p>
        </p:txBody>
      </p:sp>
      <p:sp>
        <p:nvSpPr>
          <p:cNvPr id="24" name="Isosceles Triangle 23"/>
          <p:cNvSpPr/>
          <p:nvPr/>
        </p:nvSpPr>
        <p:spPr>
          <a:xfrm rot="17963542">
            <a:off x="1640163" y="840391"/>
            <a:ext cx="154380" cy="172192"/>
          </a:xfrm>
          <a:prstGeom prst="triangle">
            <a:avLst/>
          </a:prstGeom>
          <a:solidFill>
            <a:schemeClr val="accent2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25" name="Isosceles Triangle 24"/>
          <p:cNvSpPr/>
          <p:nvPr/>
        </p:nvSpPr>
        <p:spPr>
          <a:xfrm>
            <a:off x="4402635" y="977590"/>
            <a:ext cx="195954" cy="172192"/>
          </a:xfrm>
          <a:prstGeom prst="triangle">
            <a:avLst/>
          </a:prstGeom>
          <a:solidFill>
            <a:schemeClr val="accent2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26" name="Isosceles Triangle 25"/>
          <p:cNvSpPr/>
          <p:nvPr/>
        </p:nvSpPr>
        <p:spPr>
          <a:xfrm rot="3989480">
            <a:off x="7231191" y="844773"/>
            <a:ext cx="154380" cy="172192"/>
          </a:xfrm>
          <a:prstGeom prst="triangle">
            <a:avLst/>
          </a:prstGeom>
          <a:solidFill>
            <a:schemeClr val="accent2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27" name="Isosceles Triangle 26"/>
          <p:cNvSpPr/>
          <p:nvPr/>
        </p:nvSpPr>
        <p:spPr>
          <a:xfrm rot="14785803">
            <a:off x="1527265" y="3846775"/>
            <a:ext cx="154380" cy="172192"/>
          </a:xfrm>
          <a:prstGeom prst="triangle">
            <a:avLst/>
          </a:prstGeom>
          <a:solidFill>
            <a:schemeClr val="accent2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28" name="Isosceles Triangle 27"/>
          <p:cNvSpPr/>
          <p:nvPr/>
        </p:nvSpPr>
        <p:spPr>
          <a:xfrm rot="10800000">
            <a:off x="4447447" y="3760679"/>
            <a:ext cx="195954" cy="172192"/>
          </a:xfrm>
          <a:prstGeom prst="triangle">
            <a:avLst/>
          </a:prstGeom>
          <a:solidFill>
            <a:schemeClr val="accent2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29" name="Isosceles Triangle 28"/>
          <p:cNvSpPr/>
          <p:nvPr/>
        </p:nvSpPr>
        <p:spPr>
          <a:xfrm rot="6801497">
            <a:off x="7038792" y="3788377"/>
            <a:ext cx="154380" cy="172192"/>
          </a:xfrm>
          <a:prstGeom prst="triangle">
            <a:avLst/>
          </a:prstGeom>
          <a:solidFill>
            <a:schemeClr val="accent2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86652" y="2216846"/>
            <a:ext cx="190994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+mj-lt"/>
                <a:cs typeface="Arial" pitchFamily="34" charset="0"/>
              </a:rPr>
              <a:t>dangerous and polluting goods, notifications of waste residues, oil spill information, </a:t>
            </a:r>
            <a:r>
              <a:rPr lang="en-GB" sz="1000" dirty="0" smtClean="0">
                <a:cs typeface="Arial" pitchFamily="34" charset="0"/>
              </a:rPr>
              <a:t>recognised organisations, deficiencies and other safety related information, VTM sanctions, flag state data, </a:t>
            </a:r>
            <a:r>
              <a:rPr lang="en-GB" sz="1000" dirty="0">
                <a:cs typeface="Arial" pitchFamily="34" charset="0"/>
              </a:rPr>
              <a:t>incidents &amp; accidents at sea, </a:t>
            </a:r>
            <a:r>
              <a:rPr lang="en-GB" sz="1000" dirty="0" smtClean="0">
                <a:cs typeface="Arial" pitchFamily="34" charset="0"/>
              </a:rPr>
              <a:t>marine casualties database</a:t>
            </a:r>
            <a:endParaRPr lang="en-GB" sz="1000" dirty="0" smtClean="0">
              <a:latin typeface="+mj-lt"/>
              <a:cs typeface="Arial" pitchFamily="34" charset="0"/>
            </a:endParaRPr>
          </a:p>
        </p:txBody>
      </p:sp>
      <p:sp>
        <p:nvSpPr>
          <p:cNvPr id="3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17448" y="4646471"/>
            <a:ext cx="1958203" cy="68838"/>
          </a:xfrm>
        </p:spPr>
        <p:txBody>
          <a:bodyPr/>
          <a:lstStyle/>
          <a:p>
            <a:r>
              <a:rPr lang="en-GB" smtClean="0"/>
              <a:t>First Interim Report - Legal </a:t>
            </a:r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2398816" y="174263"/>
            <a:ext cx="441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Simplified preliminary assessment of information flows</a:t>
            </a:r>
          </a:p>
        </p:txBody>
      </p:sp>
    </p:spTree>
    <p:extLst>
      <p:ext uri="{BB962C8B-B14F-4D97-AF65-F5344CB8AC3E}">
        <p14:creationId xmlns:p14="http://schemas.microsoft.com/office/powerpoint/2010/main" val="197955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MSEsG 4 JULY 2013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13</a:t>
            </a:fld>
            <a:endParaRPr lang="da-DK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025542874"/>
              </p:ext>
            </p:extLst>
          </p:nvPr>
        </p:nvGraphicFramePr>
        <p:xfrm>
          <a:off x="419100" y="451262"/>
          <a:ext cx="8305800" cy="3901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Minus 1"/>
          <p:cNvSpPr/>
          <p:nvPr/>
        </p:nvSpPr>
        <p:spPr>
          <a:xfrm>
            <a:off x="1943610" y="1131534"/>
            <a:ext cx="225631" cy="176058"/>
          </a:xfrm>
          <a:prstGeom prst="mathMinus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9100" y="1065983"/>
            <a:ext cx="1637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+mj-lt"/>
                <a:cs typeface="Arial" pitchFamily="34" charset="0"/>
              </a:rPr>
              <a:t>all of the collected </a:t>
            </a:r>
          </a:p>
          <a:p>
            <a:r>
              <a:rPr lang="en-GB" sz="1200" dirty="0" smtClean="0">
                <a:latin typeface="+mj-lt"/>
                <a:cs typeface="Arial" pitchFamily="34" charset="0"/>
              </a:rPr>
              <a:t>data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2419" y="3315785"/>
            <a:ext cx="1637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+mj-lt"/>
                <a:cs typeface="Arial" pitchFamily="34" charset="0"/>
              </a:rPr>
              <a:t>all of the collected </a:t>
            </a:r>
          </a:p>
          <a:p>
            <a:r>
              <a:rPr lang="en-GB" sz="1200" dirty="0" smtClean="0">
                <a:latin typeface="+mj-lt"/>
                <a:cs typeface="Arial" pitchFamily="34" charset="0"/>
              </a:rPr>
              <a:t>data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04044" y="1075062"/>
            <a:ext cx="1637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+mj-lt"/>
                <a:cs typeface="Arial" pitchFamily="34" charset="0"/>
              </a:rPr>
              <a:t>all of the collected </a:t>
            </a:r>
          </a:p>
          <a:p>
            <a:r>
              <a:rPr lang="en-GB" sz="1200" dirty="0" smtClean="0">
                <a:latin typeface="+mj-lt"/>
                <a:cs typeface="Arial" pitchFamily="34" charset="0"/>
              </a:rPr>
              <a:t>data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05977" y="1065982"/>
            <a:ext cx="1637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+mj-lt"/>
                <a:cs typeface="Arial" pitchFamily="34" charset="0"/>
              </a:rPr>
              <a:t>all of the collected </a:t>
            </a:r>
          </a:p>
          <a:p>
            <a:r>
              <a:rPr lang="en-GB" sz="1200" dirty="0" smtClean="0">
                <a:latin typeface="+mj-lt"/>
                <a:cs typeface="Arial" pitchFamily="34" charset="0"/>
              </a:rPr>
              <a:t>data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04045" y="3323782"/>
            <a:ext cx="1637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+mj-lt"/>
                <a:cs typeface="Arial" pitchFamily="34" charset="0"/>
              </a:rPr>
              <a:t>all of the collected </a:t>
            </a:r>
          </a:p>
          <a:p>
            <a:r>
              <a:rPr lang="en-GB" sz="1200" dirty="0" smtClean="0">
                <a:latin typeface="+mj-lt"/>
                <a:cs typeface="Arial" pitchFamily="34" charset="0"/>
              </a:rPr>
              <a:t>data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95751" y="3308538"/>
            <a:ext cx="1637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+mj-lt"/>
                <a:cs typeface="Arial" pitchFamily="34" charset="0"/>
              </a:rPr>
              <a:t>all of the collected </a:t>
            </a:r>
          </a:p>
          <a:p>
            <a:r>
              <a:rPr lang="en-GB" sz="1200" dirty="0" smtClean="0">
                <a:latin typeface="+mj-lt"/>
                <a:cs typeface="Arial" pitchFamily="34" charset="0"/>
              </a:rPr>
              <a:t>data</a:t>
            </a:r>
          </a:p>
        </p:txBody>
      </p:sp>
      <p:sp>
        <p:nvSpPr>
          <p:cNvPr id="31" name="Minus 30"/>
          <p:cNvSpPr/>
          <p:nvPr/>
        </p:nvSpPr>
        <p:spPr>
          <a:xfrm>
            <a:off x="2056426" y="3388896"/>
            <a:ext cx="225631" cy="176058"/>
          </a:xfrm>
          <a:prstGeom prst="mathMinus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32" name="Minus 31"/>
          <p:cNvSpPr/>
          <p:nvPr/>
        </p:nvSpPr>
        <p:spPr>
          <a:xfrm>
            <a:off x="4328555" y="3388896"/>
            <a:ext cx="225631" cy="176058"/>
          </a:xfrm>
          <a:prstGeom prst="mathMinus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33" name="Minus 32"/>
          <p:cNvSpPr/>
          <p:nvPr/>
        </p:nvSpPr>
        <p:spPr>
          <a:xfrm>
            <a:off x="6120261" y="3370559"/>
            <a:ext cx="225631" cy="176058"/>
          </a:xfrm>
          <a:prstGeom prst="mathMinus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34" name="Minus 33"/>
          <p:cNvSpPr/>
          <p:nvPr/>
        </p:nvSpPr>
        <p:spPr>
          <a:xfrm>
            <a:off x="4328554" y="1132305"/>
            <a:ext cx="225631" cy="176058"/>
          </a:xfrm>
          <a:prstGeom prst="mathMinus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35" name="Minus 34"/>
          <p:cNvSpPr/>
          <p:nvPr/>
        </p:nvSpPr>
        <p:spPr>
          <a:xfrm>
            <a:off x="6430487" y="1107093"/>
            <a:ext cx="225631" cy="176058"/>
          </a:xfrm>
          <a:prstGeom prst="mathMinus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18" name="Isosceles Triangle 17"/>
          <p:cNvSpPr/>
          <p:nvPr/>
        </p:nvSpPr>
        <p:spPr>
          <a:xfrm rot="17963542">
            <a:off x="1640163" y="808560"/>
            <a:ext cx="154380" cy="172192"/>
          </a:xfrm>
          <a:prstGeom prst="triangle">
            <a:avLst/>
          </a:prstGeom>
          <a:solidFill>
            <a:schemeClr val="accent2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20" name="Isosceles Triangle 19"/>
          <p:cNvSpPr/>
          <p:nvPr/>
        </p:nvSpPr>
        <p:spPr>
          <a:xfrm>
            <a:off x="4468082" y="1004165"/>
            <a:ext cx="195954" cy="172192"/>
          </a:xfrm>
          <a:prstGeom prst="triangle">
            <a:avLst/>
          </a:prstGeom>
          <a:solidFill>
            <a:schemeClr val="accent2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21" name="Isosceles Triangle 20"/>
          <p:cNvSpPr/>
          <p:nvPr/>
        </p:nvSpPr>
        <p:spPr>
          <a:xfrm rot="3989480">
            <a:off x="7232623" y="821502"/>
            <a:ext cx="154380" cy="172192"/>
          </a:xfrm>
          <a:prstGeom prst="triangle">
            <a:avLst/>
          </a:prstGeom>
          <a:solidFill>
            <a:schemeClr val="accent2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22" name="Isosceles Triangle 21"/>
          <p:cNvSpPr/>
          <p:nvPr/>
        </p:nvSpPr>
        <p:spPr>
          <a:xfrm rot="6801497">
            <a:off x="7013238" y="3699350"/>
            <a:ext cx="154380" cy="172192"/>
          </a:xfrm>
          <a:prstGeom prst="triangle">
            <a:avLst/>
          </a:prstGeom>
          <a:solidFill>
            <a:schemeClr val="accent2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27" name="Isosceles Triangle 26"/>
          <p:cNvSpPr/>
          <p:nvPr/>
        </p:nvSpPr>
        <p:spPr>
          <a:xfrm rot="10800000">
            <a:off x="4468071" y="3637756"/>
            <a:ext cx="195954" cy="172192"/>
          </a:xfrm>
          <a:prstGeom prst="triangle">
            <a:avLst/>
          </a:prstGeom>
          <a:solidFill>
            <a:schemeClr val="accent2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28" name="Isosceles Triangle 27"/>
          <p:cNvSpPr/>
          <p:nvPr/>
        </p:nvSpPr>
        <p:spPr>
          <a:xfrm rot="14785803">
            <a:off x="1435163" y="3906323"/>
            <a:ext cx="154380" cy="172192"/>
          </a:xfrm>
          <a:prstGeom prst="triangle">
            <a:avLst/>
          </a:prstGeom>
          <a:solidFill>
            <a:schemeClr val="accent2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2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17448" y="4646471"/>
            <a:ext cx="1958203" cy="68838"/>
          </a:xfrm>
        </p:spPr>
        <p:txBody>
          <a:bodyPr/>
          <a:lstStyle/>
          <a:p>
            <a:r>
              <a:rPr lang="en-GB" smtClean="0"/>
              <a:t>First Interim Report - Legal </a:t>
            </a:r>
            <a:endParaRPr lang="en-GB" dirty="0"/>
          </a:p>
        </p:txBody>
      </p:sp>
      <p:sp>
        <p:nvSpPr>
          <p:cNvPr id="37" name="TextBox 36"/>
          <p:cNvSpPr txBox="1"/>
          <p:nvPr/>
        </p:nvSpPr>
        <p:spPr>
          <a:xfrm>
            <a:off x="2398816" y="174263"/>
            <a:ext cx="441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Simplified preliminary assessment of information flows</a:t>
            </a:r>
          </a:p>
        </p:txBody>
      </p:sp>
    </p:spTree>
    <p:extLst>
      <p:ext uri="{BB962C8B-B14F-4D97-AF65-F5344CB8AC3E}">
        <p14:creationId xmlns:p14="http://schemas.microsoft.com/office/powerpoint/2010/main" val="107674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MSEsG 4 JULY 2013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14</a:t>
            </a:fld>
            <a:endParaRPr lang="da-DK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015034166"/>
              </p:ext>
            </p:extLst>
          </p:nvPr>
        </p:nvGraphicFramePr>
        <p:xfrm>
          <a:off x="419100" y="451262"/>
          <a:ext cx="8305800" cy="3901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Plus 15"/>
          <p:cNvSpPr/>
          <p:nvPr/>
        </p:nvSpPr>
        <p:spPr>
          <a:xfrm>
            <a:off x="4595751" y="1183808"/>
            <a:ext cx="201880" cy="182271"/>
          </a:xfrm>
          <a:prstGeom prst="mathPlus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17" name="Plus 16"/>
          <p:cNvSpPr/>
          <p:nvPr/>
        </p:nvSpPr>
        <p:spPr>
          <a:xfrm>
            <a:off x="2661541" y="1183808"/>
            <a:ext cx="201880" cy="182271"/>
          </a:xfrm>
          <a:prstGeom prst="mathPlus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18" name="Plus 17"/>
          <p:cNvSpPr/>
          <p:nvPr/>
        </p:nvSpPr>
        <p:spPr>
          <a:xfrm>
            <a:off x="6818416" y="1190162"/>
            <a:ext cx="201880" cy="182271"/>
          </a:xfrm>
          <a:prstGeom prst="mathPlus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20" name="Plus 19"/>
          <p:cNvSpPr/>
          <p:nvPr/>
        </p:nvSpPr>
        <p:spPr>
          <a:xfrm>
            <a:off x="2675651" y="3471226"/>
            <a:ext cx="201880" cy="182271"/>
          </a:xfrm>
          <a:prstGeom prst="mathPlus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21" name="Plus 20"/>
          <p:cNvSpPr/>
          <p:nvPr/>
        </p:nvSpPr>
        <p:spPr>
          <a:xfrm>
            <a:off x="4595751" y="3455484"/>
            <a:ext cx="201880" cy="182271"/>
          </a:xfrm>
          <a:prstGeom prst="mathPlus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22" name="Plus 21"/>
          <p:cNvSpPr/>
          <p:nvPr/>
        </p:nvSpPr>
        <p:spPr>
          <a:xfrm>
            <a:off x="6818416" y="3455484"/>
            <a:ext cx="201880" cy="182271"/>
          </a:xfrm>
          <a:prstGeom prst="mathPlus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57484" y="1044112"/>
            <a:ext cx="1637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+mj-lt"/>
                <a:cs typeface="Arial" pitchFamily="34" charset="0"/>
              </a:rPr>
              <a:t>all of the collected </a:t>
            </a:r>
          </a:p>
          <a:p>
            <a:r>
              <a:rPr lang="en-GB" sz="1200" dirty="0" smtClean="0">
                <a:latin typeface="+mj-lt"/>
                <a:cs typeface="Arial" pitchFamily="34" charset="0"/>
              </a:rPr>
              <a:t>data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97631" y="1050464"/>
            <a:ext cx="1637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+mj-lt"/>
                <a:cs typeface="Arial" pitchFamily="34" charset="0"/>
              </a:rPr>
              <a:t>all of the collected </a:t>
            </a:r>
          </a:p>
          <a:p>
            <a:r>
              <a:rPr lang="en-GB" sz="1200" dirty="0" smtClean="0">
                <a:latin typeface="+mj-lt"/>
                <a:cs typeface="Arial" pitchFamily="34" charset="0"/>
              </a:rPr>
              <a:t>data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87574" y="1050464"/>
            <a:ext cx="1637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+mj-lt"/>
                <a:cs typeface="Arial" pitchFamily="34" charset="0"/>
              </a:rPr>
              <a:t>all of the collected </a:t>
            </a:r>
          </a:p>
          <a:p>
            <a:r>
              <a:rPr lang="en-GB" sz="1200" dirty="0" smtClean="0">
                <a:latin typeface="+mj-lt"/>
                <a:cs typeface="Arial" pitchFamily="34" charset="0"/>
              </a:rPr>
              <a:t>data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58425" y="3315786"/>
            <a:ext cx="1637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+mj-lt"/>
                <a:cs typeface="Arial" pitchFamily="34" charset="0"/>
              </a:rPr>
              <a:t>all of the collected </a:t>
            </a:r>
          </a:p>
          <a:p>
            <a:r>
              <a:rPr lang="en-GB" sz="1200" dirty="0" smtClean="0">
                <a:latin typeface="+mj-lt"/>
                <a:cs typeface="Arial" pitchFamily="34" charset="0"/>
              </a:rPr>
              <a:t>data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97631" y="3331528"/>
            <a:ext cx="1637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+mj-lt"/>
                <a:cs typeface="Arial" pitchFamily="34" charset="0"/>
              </a:rPr>
              <a:t>all of the collected </a:t>
            </a:r>
          </a:p>
          <a:p>
            <a:r>
              <a:rPr lang="en-GB" sz="1200" dirty="0" smtClean="0">
                <a:latin typeface="+mj-lt"/>
                <a:cs typeface="Arial" pitchFamily="34" charset="0"/>
              </a:rPr>
              <a:t>data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20296" y="3312890"/>
            <a:ext cx="1637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+mj-lt"/>
                <a:cs typeface="Arial" pitchFamily="34" charset="0"/>
              </a:rPr>
              <a:t>all of the collected </a:t>
            </a:r>
          </a:p>
          <a:p>
            <a:r>
              <a:rPr lang="en-GB" sz="1200" dirty="0" smtClean="0">
                <a:latin typeface="+mj-lt"/>
                <a:cs typeface="Arial" pitchFamily="34" charset="0"/>
              </a:rPr>
              <a:t>data</a:t>
            </a:r>
          </a:p>
        </p:txBody>
      </p:sp>
      <p:sp>
        <p:nvSpPr>
          <p:cNvPr id="24" name="Isosceles Triangle 23"/>
          <p:cNvSpPr/>
          <p:nvPr/>
        </p:nvSpPr>
        <p:spPr>
          <a:xfrm rot="14785803">
            <a:off x="1466004" y="3889293"/>
            <a:ext cx="154380" cy="172192"/>
          </a:xfrm>
          <a:prstGeom prst="triangle">
            <a:avLst/>
          </a:prstGeom>
          <a:solidFill>
            <a:schemeClr val="accent2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25" name="Isosceles Triangle 24"/>
          <p:cNvSpPr/>
          <p:nvPr/>
        </p:nvSpPr>
        <p:spPr>
          <a:xfrm rot="10800000">
            <a:off x="4447447" y="3654829"/>
            <a:ext cx="195954" cy="172192"/>
          </a:xfrm>
          <a:prstGeom prst="triangle">
            <a:avLst/>
          </a:prstGeom>
          <a:solidFill>
            <a:schemeClr val="accent2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26" name="Isosceles Triangle 25"/>
          <p:cNvSpPr/>
          <p:nvPr/>
        </p:nvSpPr>
        <p:spPr>
          <a:xfrm rot="6801497">
            <a:off x="7007472" y="3705560"/>
            <a:ext cx="154380" cy="172192"/>
          </a:xfrm>
          <a:prstGeom prst="triangle">
            <a:avLst/>
          </a:prstGeom>
          <a:solidFill>
            <a:schemeClr val="accent2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27" name="Isosceles Triangle 26"/>
          <p:cNvSpPr/>
          <p:nvPr/>
        </p:nvSpPr>
        <p:spPr>
          <a:xfrm rot="17963542">
            <a:off x="1640163" y="808560"/>
            <a:ext cx="154380" cy="172192"/>
          </a:xfrm>
          <a:prstGeom prst="triangle">
            <a:avLst/>
          </a:prstGeom>
          <a:solidFill>
            <a:schemeClr val="accent2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28" name="Isosceles Triangle 27"/>
          <p:cNvSpPr/>
          <p:nvPr/>
        </p:nvSpPr>
        <p:spPr>
          <a:xfrm>
            <a:off x="4468070" y="1011343"/>
            <a:ext cx="195954" cy="172192"/>
          </a:xfrm>
          <a:prstGeom prst="triangle">
            <a:avLst/>
          </a:prstGeom>
          <a:solidFill>
            <a:schemeClr val="accent2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29" name="Isosceles Triangle 28"/>
          <p:cNvSpPr/>
          <p:nvPr/>
        </p:nvSpPr>
        <p:spPr>
          <a:xfrm rot="3989480">
            <a:off x="7232623" y="821502"/>
            <a:ext cx="154380" cy="172192"/>
          </a:xfrm>
          <a:prstGeom prst="triangle">
            <a:avLst/>
          </a:prstGeom>
          <a:solidFill>
            <a:schemeClr val="accent2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3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17448" y="4646471"/>
            <a:ext cx="1958203" cy="68838"/>
          </a:xfrm>
        </p:spPr>
        <p:txBody>
          <a:bodyPr/>
          <a:lstStyle/>
          <a:p>
            <a:r>
              <a:rPr lang="en-GB" smtClean="0"/>
              <a:t>First Interim Report - Legal 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2398816" y="174263"/>
            <a:ext cx="441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Simplified preliminary assessment of information flows</a:t>
            </a:r>
          </a:p>
        </p:txBody>
      </p:sp>
    </p:spTree>
    <p:extLst>
      <p:ext uri="{BB962C8B-B14F-4D97-AF65-F5344CB8AC3E}">
        <p14:creationId xmlns:p14="http://schemas.microsoft.com/office/powerpoint/2010/main" val="253458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MSEsG 4 JULY 2013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15</a:t>
            </a:fld>
            <a:endParaRPr lang="da-DK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890709284"/>
              </p:ext>
            </p:extLst>
          </p:nvPr>
        </p:nvGraphicFramePr>
        <p:xfrm>
          <a:off x="419100" y="451262"/>
          <a:ext cx="8305800" cy="3901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Plus 15"/>
          <p:cNvSpPr/>
          <p:nvPr/>
        </p:nvSpPr>
        <p:spPr>
          <a:xfrm>
            <a:off x="5399163" y="995187"/>
            <a:ext cx="201880" cy="182271"/>
          </a:xfrm>
          <a:prstGeom prst="mathPlus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9" name="Isosceles Triangle 8"/>
          <p:cNvSpPr/>
          <p:nvPr/>
        </p:nvSpPr>
        <p:spPr>
          <a:xfrm rot="10800000">
            <a:off x="4468071" y="3637756"/>
            <a:ext cx="195954" cy="172192"/>
          </a:xfrm>
          <a:prstGeom prst="triangle">
            <a:avLst/>
          </a:prstGeom>
          <a:solidFill>
            <a:schemeClr val="accent2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11" name="Isosceles Triangle 10"/>
          <p:cNvSpPr/>
          <p:nvPr/>
        </p:nvSpPr>
        <p:spPr>
          <a:xfrm rot="3989480">
            <a:off x="7232623" y="821502"/>
            <a:ext cx="154380" cy="172192"/>
          </a:xfrm>
          <a:prstGeom prst="triangle">
            <a:avLst/>
          </a:prstGeom>
          <a:solidFill>
            <a:schemeClr val="accent2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12" name="Isosceles Triangle 11"/>
          <p:cNvSpPr/>
          <p:nvPr/>
        </p:nvSpPr>
        <p:spPr>
          <a:xfrm rot="18058787">
            <a:off x="1822929" y="918925"/>
            <a:ext cx="154380" cy="172192"/>
          </a:xfrm>
          <a:prstGeom prst="triangle">
            <a:avLst/>
          </a:prstGeom>
          <a:solidFill>
            <a:schemeClr val="accent2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13" name="Isosceles Triangle 12"/>
          <p:cNvSpPr/>
          <p:nvPr/>
        </p:nvSpPr>
        <p:spPr>
          <a:xfrm>
            <a:off x="4468070" y="1011343"/>
            <a:ext cx="195954" cy="172192"/>
          </a:xfrm>
          <a:prstGeom prst="triangle">
            <a:avLst/>
          </a:prstGeom>
          <a:solidFill>
            <a:schemeClr val="accent2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14" name="Isosceles Triangle 13"/>
          <p:cNvSpPr/>
          <p:nvPr/>
        </p:nvSpPr>
        <p:spPr>
          <a:xfrm rot="14785803">
            <a:off x="1435163" y="3906323"/>
            <a:ext cx="154380" cy="172192"/>
          </a:xfrm>
          <a:prstGeom prst="triangle">
            <a:avLst/>
          </a:prstGeom>
          <a:solidFill>
            <a:schemeClr val="accent2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17" name="Isosceles Triangle 16"/>
          <p:cNvSpPr/>
          <p:nvPr/>
        </p:nvSpPr>
        <p:spPr>
          <a:xfrm rot="6801497">
            <a:off x="7007472" y="3705560"/>
            <a:ext cx="154380" cy="172192"/>
          </a:xfrm>
          <a:prstGeom prst="triangle">
            <a:avLst/>
          </a:prstGeom>
          <a:solidFill>
            <a:schemeClr val="accent2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17448" y="4646471"/>
            <a:ext cx="1958203" cy="68838"/>
          </a:xfrm>
        </p:spPr>
        <p:txBody>
          <a:bodyPr/>
          <a:lstStyle/>
          <a:p>
            <a:r>
              <a:rPr lang="en-GB" smtClean="0"/>
              <a:t>First Interim Report - Legal 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2398816" y="174263"/>
            <a:ext cx="441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Simplified preliminary assessment of information flows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14414" y="453087"/>
            <a:ext cx="2363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i="1" dirty="0"/>
              <a:t>FRONTEX and </a:t>
            </a:r>
            <a:endParaRPr lang="en-US" sz="1100" i="1" dirty="0" smtClean="0"/>
          </a:p>
          <a:p>
            <a:pPr lvl="0"/>
            <a:r>
              <a:rPr lang="en-US" sz="1100" i="1" dirty="0" smtClean="0"/>
              <a:t>EUROSUR </a:t>
            </a:r>
            <a:r>
              <a:rPr lang="en-US" sz="1100" i="1" dirty="0"/>
              <a:t>data </a:t>
            </a:r>
            <a:endParaRPr lang="en-US" sz="1100" i="1" dirty="0" smtClean="0"/>
          </a:p>
          <a:p>
            <a:pPr lvl="0"/>
            <a:r>
              <a:rPr lang="en-US" sz="1100" i="1" dirty="0" smtClean="0"/>
              <a:t>-working arrangements</a:t>
            </a:r>
          </a:p>
          <a:p>
            <a:pPr lvl="0"/>
            <a:r>
              <a:rPr lang="en-US" sz="1100" i="1" dirty="0" smtClean="0"/>
              <a:t>(›EUROPOL</a:t>
            </a:r>
            <a:r>
              <a:rPr lang="en-US" sz="1100" dirty="0" smtClean="0"/>
              <a:t>)</a:t>
            </a:r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5076092" y="3359126"/>
            <a:ext cx="179949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i="1" dirty="0" smtClean="0">
                <a:latin typeface="+mj-lt"/>
                <a:cs typeface="Arial" pitchFamily="34" charset="0"/>
              </a:rPr>
              <a:t>FRONTEX and EUROSUR data – </a:t>
            </a:r>
          </a:p>
          <a:p>
            <a:r>
              <a:rPr lang="da-DK" sz="1100" i="1" dirty="0">
                <a:latin typeface="+mj-lt"/>
                <a:cs typeface="Arial" pitchFamily="34" charset="0"/>
              </a:rPr>
              <a:t> </a:t>
            </a:r>
            <a:r>
              <a:rPr lang="da-DK" sz="1100" i="1" dirty="0" smtClean="0">
                <a:latin typeface="+mj-lt"/>
                <a:cs typeface="Arial" pitchFamily="34" charset="0"/>
              </a:rPr>
              <a:t>      </a:t>
            </a:r>
            <a:r>
              <a:rPr lang="da-DK" sz="1100" i="1" dirty="0" err="1" smtClean="0">
                <a:latin typeface="+mj-lt"/>
                <a:cs typeface="Arial" pitchFamily="34" charset="0"/>
              </a:rPr>
              <a:t>working</a:t>
            </a:r>
            <a:r>
              <a:rPr lang="da-DK" sz="1100" i="1" dirty="0" smtClean="0">
                <a:latin typeface="+mj-lt"/>
                <a:cs typeface="Arial" pitchFamily="34" charset="0"/>
              </a:rPr>
              <a:t>      </a:t>
            </a:r>
          </a:p>
          <a:p>
            <a:r>
              <a:rPr lang="da-DK" sz="1100" i="1" dirty="0">
                <a:latin typeface="+mj-lt"/>
                <a:cs typeface="Arial" pitchFamily="34" charset="0"/>
              </a:rPr>
              <a:t> </a:t>
            </a:r>
            <a:r>
              <a:rPr lang="da-DK" sz="1100" i="1" dirty="0" smtClean="0">
                <a:latin typeface="+mj-lt"/>
                <a:cs typeface="Arial" pitchFamily="34" charset="0"/>
              </a:rPr>
              <a:t>      arrangements</a:t>
            </a:r>
          </a:p>
          <a:p>
            <a:r>
              <a:rPr lang="da-DK" sz="1100" i="1" dirty="0">
                <a:latin typeface="+mj-lt"/>
                <a:cs typeface="Arial" pitchFamily="34" charset="0"/>
              </a:rPr>
              <a:t> </a:t>
            </a:r>
            <a:r>
              <a:rPr lang="da-DK" sz="1100" i="1" dirty="0" smtClean="0">
                <a:latin typeface="+mj-lt"/>
                <a:cs typeface="Arial" pitchFamily="34" charset="0"/>
              </a:rPr>
              <a:t>      (</a:t>
            </a:r>
            <a:r>
              <a:rPr lang="en-US" sz="1100" i="1" dirty="0"/>
              <a:t>›</a:t>
            </a:r>
            <a:r>
              <a:rPr lang="da-DK" sz="1100" i="1" dirty="0" smtClean="0">
                <a:latin typeface="+mj-lt"/>
                <a:cs typeface="Arial" pitchFamily="34" charset="0"/>
              </a:rPr>
              <a:t>EMSA)</a:t>
            </a:r>
          </a:p>
        </p:txBody>
      </p:sp>
      <p:sp>
        <p:nvSpPr>
          <p:cNvPr id="18" name="Plus 17"/>
          <p:cNvSpPr/>
          <p:nvPr/>
        </p:nvSpPr>
        <p:spPr>
          <a:xfrm>
            <a:off x="4909381" y="3526783"/>
            <a:ext cx="201880" cy="182271"/>
          </a:xfrm>
          <a:prstGeom prst="mathPlus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17107" y="453087"/>
            <a:ext cx="17994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i="1" dirty="0" smtClean="0">
                <a:latin typeface="+mj-lt"/>
                <a:cs typeface="Arial" pitchFamily="34" charset="0"/>
              </a:rPr>
              <a:t>FRONTEX and EUROSUR data </a:t>
            </a:r>
          </a:p>
          <a:p>
            <a:r>
              <a:rPr lang="da-DK" sz="1100" i="1" dirty="0" smtClean="0">
                <a:latin typeface="+mj-lt"/>
                <a:cs typeface="Arial" pitchFamily="34" charset="0"/>
              </a:rPr>
              <a:t>-</a:t>
            </a:r>
            <a:r>
              <a:rPr lang="da-DK" sz="1100" i="1" dirty="0" err="1" smtClean="0">
                <a:latin typeface="+mj-lt"/>
                <a:cs typeface="Arial" pitchFamily="34" charset="0"/>
              </a:rPr>
              <a:t>working</a:t>
            </a:r>
            <a:r>
              <a:rPr lang="da-DK" sz="1100" i="1" dirty="0" smtClean="0">
                <a:latin typeface="+mj-lt"/>
                <a:cs typeface="Arial" pitchFamily="34" charset="0"/>
              </a:rPr>
              <a:t> </a:t>
            </a:r>
            <a:r>
              <a:rPr lang="da-DK" sz="1100" i="1" dirty="0" err="1" smtClean="0">
                <a:latin typeface="+mj-lt"/>
                <a:cs typeface="Arial" pitchFamily="34" charset="0"/>
              </a:rPr>
              <a:t>arrange</a:t>
            </a:r>
            <a:r>
              <a:rPr lang="da-DK" sz="1100" i="1" dirty="0" smtClean="0">
                <a:latin typeface="+mj-lt"/>
                <a:cs typeface="Arial" pitchFamily="34" charset="0"/>
              </a:rPr>
              <a:t>-      </a:t>
            </a:r>
          </a:p>
          <a:p>
            <a:r>
              <a:rPr lang="da-DK" sz="1100" i="1" dirty="0" smtClean="0">
                <a:latin typeface="+mj-lt"/>
                <a:cs typeface="Arial" pitchFamily="34" charset="0"/>
              </a:rPr>
              <a:t> </a:t>
            </a:r>
            <a:r>
              <a:rPr lang="da-DK" sz="1100" i="1" dirty="0" err="1" smtClean="0">
                <a:latin typeface="+mj-lt"/>
                <a:cs typeface="Arial" pitchFamily="34" charset="0"/>
              </a:rPr>
              <a:t>ments</a:t>
            </a:r>
            <a:r>
              <a:rPr lang="da-DK" sz="1100" i="1" dirty="0" smtClean="0">
                <a:latin typeface="+mj-lt"/>
                <a:cs typeface="Arial" pitchFamily="34" charset="0"/>
              </a:rPr>
              <a:t> (</a:t>
            </a:r>
            <a:r>
              <a:rPr lang="en-US" sz="1100" i="1" dirty="0" smtClean="0"/>
              <a:t>›</a:t>
            </a:r>
            <a:r>
              <a:rPr lang="da-DK" sz="1100" i="1" dirty="0" smtClean="0">
                <a:latin typeface="+mj-lt"/>
                <a:cs typeface="Arial" pitchFamily="34" charset="0"/>
              </a:rPr>
              <a:t>EFCA)</a:t>
            </a:r>
          </a:p>
        </p:txBody>
      </p:sp>
      <p:sp>
        <p:nvSpPr>
          <p:cNvPr id="22" name="Plus 21"/>
          <p:cNvSpPr/>
          <p:nvPr/>
        </p:nvSpPr>
        <p:spPr>
          <a:xfrm>
            <a:off x="2116167" y="934914"/>
            <a:ext cx="201880" cy="182271"/>
          </a:xfrm>
          <a:prstGeom prst="mathPlus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81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MSEsG 4 JULY 2013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16</a:t>
            </a:fld>
            <a:endParaRPr lang="da-DK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3776250974"/>
              </p:ext>
            </p:extLst>
          </p:nvPr>
        </p:nvGraphicFramePr>
        <p:xfrm>
          <a:off x="419100" y="451262"/>
          <a:ext cx="8305800" cy="3901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Minus 1"/>
          <p:cNvSpPr/>
          <p:nvPr/>
        </p:nvSpPr>
        <p:spPr>
          <a:xfrm>
            <a:off x="1943610" y="1131534"/>
            <a:ext cx="225631" cy="176058"/>
          </a:xfrm>
          <a:prstGeom prst="mathMinus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9100" y="1065983"/>
            <a:ext cx="1637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+mj-lt"/>
                <a:cs typeface="Arial" pitchFamily="34" charset="0"/>
              </a:rPr>
              <a:t>all of the collected </a:t>
            </a:r>
          </a:p>
          <a:p>
            <a:r>
              <a:rPr lang="en-GB" sz="1200" dirty="0" smtClean="0">
                <a:latin typeface="+mj-lt"/>
                <a:cs typeface="Arial" pitchFamily="34" charset="0"/>
              </a:rPr>
              <a:t>data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2419" y="3315785"/>
            <a:ext cx="1637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+mj-lt"/>
                <a:cs typeface="Arial" pitchFamily="34" charset="0"/>
              </a:rPr>
              <a:t>all of the collected </a:t>
            </a:r>
          </a:p>
          <a:p>
            <a:r>
              <a:rPr lang="en-GB" sz="1200" dirty="0" smtClean="0">
                <a:latin typeface="+mj-lt"/>
                <a:cs typeface="Arial" pitchFamily="34" charset="0"/>
              </a:rPr>
              <a:t>data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04044" y="1075062"/>
            <a:ext cx="1637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+mj-lt"/>
                <a:cs typeface="Arial" pitchFamily="34" charset="0"/>
              </a:rPr>
              <a:t>all of the collected </a:t>
            </a:r>
          </a:p>
          <a:p>
            <a:r>
              <a:rPr lang="en-GB" sz="1200" dirty="0" smtClean="0">
                <a:latin typeface="+mj-lt"/>
                <a:cs typeface="Arial" pitchFamily="34" charset="0"/>
              </a:rPr>
              <a:t>data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05977" y="1065982"/>
            <a:ext cx="1637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+mj-lt"/>
                <a:cs typeface="Arial" pitchFamily="34" charset="0"/>
              </a:rPr>
              <a:t>all of the collected </a:t>
            </a:r>
          </a:p>
          <a:p>
            <a:r>
              <a:rPr lang="en-GB" sz="1200" dirty="0" smtClean="0">
                <a:latin typeface="+mj-lt"/>
                <a:cs typeface="Arial" pitchFamily="34" charset="0"/>
              </a:rPr>
              <a:t>data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04045" y="3323782"/>
            <a:ext cx="1637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+mj-lt"/>
                <a:cs typeface="Arial" pitchFamily="34" charset="0"/>
              </a:rPr>
              <a:t>all of the collected </a:t>
            </a:r>
          </a:p>
          <a:p>
            <a:r>
              <a:rPr lang="en-GB" sz="1200" dirty="0" smtClean="0">
                <a:latin typeface="+mj-lt"/>
                <a:cs typeface="Arial" pitchFamily="34" charset="0"/>
              </a:rPr>
              <a:t>data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95751" y="3308538"/>
            <a:ext cx="1637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+mj-lt"/>
                <a:cs typeface="Arial" pitchFamily="34" charset="0"/>
              </a:rPr>
              <a:t>all of the collected </a:t>
            </a:r>
          </a:p>
          <a:p>
            <a:r>
              <a:rPr lang="en-GB" sz="1200" dirty="0" smtClean="0">
                <a:latin typeface="+mj-lt"/>
                <a:cs typeface="Arial" pitchFamily="34" charset="0"/>
              </a:rPr>
              <a:t>data</a:t>
            </a:r>
          </a:p>
        </p:txBody>
      </p:sp>
      <p:sp>
        <p:nvSpPr>
          <p:cNvPr id="31" name="Minus 30"/>
          <p:cNvSpPr/>
          <p:nvPr/>
        </p:nvSpPr>
        <p:spPr>
          <a:xfrm>
            <a:off x="2056426" y="3388896"/>
            <a:ext cx="225631" cy="176058"/>
          </a:xfrm>
          <a:prstGeom prst="mathMinus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32" name="Minus 31"/>
          <p:cNvSpPr/>
          <p:nvPr/>
        </p:nvSpPr>
        <p:spPr>
          <a:xfrm>
            <a:off x="4328555" y="3388896"/>
            <a:ext cx="225631" cy="176058"/>
          </a:xfrm>
          <a:prstGeom prst="mathMinus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33" name="Minus 32"/>
          <p:cNvSpPr/>
          <p:nvPr/>
        </p:nvSpPr>
        <p:spPr>
          <a:xfrm>
            <a:off x="6120261" y="3370559"/>
            <a:ext cx="225631" cy="176058"/>
          </a:xfrm>
          <a:prstGeom prst="mathMinus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34" name="Minus 33"/>
          <p:cNvSpPr/>
          <p:nvPr/>
        </p:nvSpPr>
        <p:spPr>
          <a:xfrm>
            <a:off x="4328554" y="1132305"/>
            <a:ext cx="225631" cy="176058"/>
          </a:xfrm>
          <a:prstGeom prst="mathMinus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35" name="Minus 34"/>
          <p:cNvSpPr/>
          <p:nvPr/>
        </p:nvSpPr>
        <p:spPr>
          <a:xfrm>
            <a:off x="6430487" y="1140413"/>
            <a:ext cx="225631" cy="176058"/>
          </a:xfrm>
          <a:prstGeom prst="mathMinus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18" name="Isosceles Triangle 17"/>
          <p:cNvSpPr/>
          <p:nvPr/>
        </p:nvSpPr>
        <p:spPr>
          <a:xfrm rot="6801497">
            <a:off x="7007472" y="3705560"/>
            <a:ext cx="154380" cy="172192"/>
          </a:xfrm>
          <a:prstGeom prst="triangle">
            <a:avLst/>
          </a:prstGeom>
          <a:solidFill>
            <a:schemeClr val="accent2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20" name="Isosceles Triangle 19"/>
          <p:cNvSpPr/>
          <p:nvPr/>
        </p:nvSpPr>
        <p:spPr>
          <a:xfrm rot="10800000">
            <a:off x="4456207" y="3656335"/>
            <a:ext cx="195954" cy="172192"/>
          </a:xfrm>
          <a:prstGeom prst="triangle">
            <a:avLst/>
          </a:prstGeom>
          <a:solidFill>
            <a:schemeClr val="accent2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21" name="Isosceles Triangle 20"/>
          <p:cNvSpPr/>
          <p:nvPr/>
        </p:nvSpPr>
        <p:spPr>
          <a:xfrm>
            <a:off x="4468070" y="1011343"/>
            <a:ext cx="195954" cy="172192"/>
          </a:xfrm>
          <a:prstGeom prst="triangle">
            <a:avLst/>
          </a:prstGeom>
          <a:solidFill>
            <a:schemeClr val="accent2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22" name="Isosceles Triangle 21"/>
          <p:cNvSpPr/>
          <p:nvPr/>
        </p:nvSpPr>
        <p:spPr>
          <a:xfrm rot="17963542">
            <a:off x="1640163" y="808560"/>
            <a:ext cx="154380" cy="172192"/>
          </a:xfrm>
          <a:prstGeom prst="triangle">
            <a:avLst/>
          </a:prstGeom>
          <a:solidFill>
            <a:schemeClr val="accent2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26" name="Isosceles Triangle 25"/>
          <p:cNvSpPr/>
          <p:nvPr/>
        </p:nvSpPr>
        <p:spPr>
          <a:xfrm rot="3989480">
            <a:off x="7232623" y="821502"/>
            <a:ext cx="154380" cy="172192"/>
          </a:xfrm>
          <a:prstGeom prst="triangle">
            <a:avLst/>
          </a:prstGeom>
          <a:solidFill>
            <a:schemeClr val="accent2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27" name="Isosceles Triangle 26"/>
          <p:cNvSpPr/>
          <p:nvPr/>
        </p:nvSpPr>
        <p:spPr>
          <a:xfrm rot="14785803">
            <a:off x="1458581" y="3891836"/>
            <a:ext cx="154380" cy="172192"/>
          </a:xfrm>
          <a:prstGeom prst="triangle">
            <a:avLst/>
          </a:prstGeom>
          <a:solidFill>
            <a:schemeClr val="accent2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3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17448" y="4646471"/>
            <a:ext cx="1958203" cy="68838"/>
          </a:xfrm>
        </p:spPr>
        <p:txBody>
          <a:bodyPr/>
          <a:lstStyle/>
          <a:p>
            <a:r>
              <a:rPr lang="en-GB" smtClean="0"/>
              <a:t>First Interim Report - Legal </a:t>
            </a:r>
            <a:endParaRPr lang="en-GB" dirty="0"/>
          </a:p>
        </p:txBody>
      </p:sp>
      <p:sp>
        <p:nvSpPr>
          <p:cNvPr id="37" name="TextBox 36"/>
          <p:cNvSpPr txBox="1"/>
          <p:nvPr/>
        </p:nvSpPr>
        <p:spPr>
          <a:xfrm>
            <a:off x="2398816" y="174263"/>
            <a:ext cx="441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Simplified preliminary assessment of information flows</a:t>
            </a:r>
          </a:p>
        </p:txBody>
      </p:sp>
    </p:spTree>
    <p:extLst>
      <p:ext uri="{BB962C8B-B14F-4D97-AF65-F5344CB8AC3E}">
        <p14:creationId xmlns:p14="http://schemas.microsoft.com/office/powerpoint/2010/main" val="349670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MSEsG 4 JULY 2013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17</a:t>
            </a:fld>
            <a:endParaRPr lang="da-DK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55928709"/>
              </p:ext>
            </p:extLst>
          </p:nvPr>
        </p:nvGraphicFramePr>
        <p:xfrm>
          <a:off x="419100" y="451262"/>
          <a:ext cx="8305800" cy="3901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Minus 1"/>
          <p:cNvSpPr/>
          <p:nvPr/>
        </p:nvSpPr>
        <p:spPr>
          <a:xfrm>
            <a:off x="1943610" y="1131534"/>
            <a:ext cx="225631" cy="176058"/>
          </a:xfrm>
          <a:prstGeom prst="mathMinus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9100" y="1065983"/>
            <a:ext cx="1637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+mj-lt"/>
                <a:cs typeface="Arial" pitchFamily="34" charset="0"/>
              </a:rPr>
              <a:t>all of the collected </a:t>
            </a:r>
          </a:p>
          <a:p>
            <a:r>
              <a:rPr lang="en-GB" sz="1200" dirty="0" smtClean="0">
                <a:latin typeface="+mj-lt"/>
                <a:cs typeface="Arial" pitchFamily="34" charset="0"/>
              </a:rPr>
              <a:t>data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2419" y="3315785"/>
            <a:ext cx="1637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+mj-lt"/>
                <a:cs typeface="Arial" pitchFamily="34" charset="0"/>
              </a:rPr>
              <a:t>all of the collected </a:t>
            </a:r>
          </a:p>
          <a:p>
            <a:r>
              <a:rPr lang="en-GB" sz="1200" dirty="0" smtClean="0">
                <a:latin typeface="+mj-lt"/>
                <a:cs typeface="Arial" pitchFamily="34" charset="0"/>
              </a:rPr>
              <a:t>data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04044" y="1075062"/>
            <a:ext cx="1637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+mj-lt"/>
                <a:cs typeface="Arial" pitchFamily="34" charset="0"/>
              </a:rPr>
              <a:t>all of the collected </a:t>
            </a:r>
          </a:p>
          <a:p>
            <a:r>
              <a:rPr lang="en-GB" sz="1200" dirty="0" smtClean="0">
                <a:latin typeface="+mj-lt"/>
                <a:cs typeface="Arial" pitchFamily="34" charset="0"/>
              </a:rPr>
              <a:t>data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05977" y="1065982"/>
            <a:ext cx="1637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+mj-lt"/>
                <a:cs typeface="Arial" pitchFamily="34" charset="0"/>
              </a:rPr>
              <a:t>all of the collected </a:t>
            </a:r>
          </a:p>
          <a:p>
            <a:r>
              <a:rPr lang="en-GB" sz="1200" dirty="0" smtClean="0">
                <a:latin typeface="+mj-lt"/>
                <a:cs typeface="Arial" pitchFamily="34" charset="0"/>
              </a:rPr>
              <a:t>data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04045" y="3323782"/>
            <a:ext cx="1637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+mj-lt"/>
                <a:cs typeface="Arial" pitchFamily="34" charset="0"/>
              </a:rPr>
              <a:t>all of the collected </a:t>
            </a:r>
          </a:p>
          <a:p>
            <a:r>
              <a:rPr lang="en-GB" sz="1200" dirty="0" smtClean="0">
                <a:latin typeface="+mj-lt"/>
                <a:cs typeface="Arial" pitchFamily="34" charset="0"/>
              </a:rPr>
              <a:t>data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95751" y="3308538"/>
            <a:ext cx="1637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+mj-lt"/>
                <a:cs typeface="Arial" pitchFamily="34" charset="0"/>
              </a:rPr>
              <a:t>all of the collected </a:t>
            </a:r>
          </a:p>
          <a:p>
            <a:r>
              <a:rPr lang="en-GB" sz="1200" dirty="0" smtClean="0">
                <a:latin typeface="+mj-lt"/>
                <a:cs typeface="Arial" pitchFamily="34" charset="0"/>
              </a:rPr>
              <a:t>data</a:t>
            </a:r>
          </a:p>
        </p:txBody>
      </p:sp>
      <p:sp>
        <p:nvSpPr>
          <p:cNvPr id="31" name="Minus 30"/>
          <p:cNvSpPr/>
          <p:nvPr/>
        </p:nvSpPr>
        <p:spPr>
          <a:xfrm>
            <a:off x="2056426" y="3388896"/>
            <a:ext cx="225631" cy="176058"/>
          </a:xfrm>
          <a:prstGeom prst="mathMinus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32" name="Minus 31"/>
          <p:cNvSpPr/>
          <p:nvPr/>
        </p:nvSpPr>
        <p:spPr>
          <a:xfrm>
            <a:off x="4328555" y="3388896"/>
            <a:ext cx="225631" cy="176058"/>
          </a:xfrm>
          <a:prstGeom prst="mathMinus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33" name="Minus 32"/>
          <p:cNvSpPr/>
          <p:nvPr/>
        </p:nvSpPr>
        <p:spPr>
          <a:xfrm>
            <a:off x="6120261" y="3370559"/>
            <a:ext cx="225631" cy="176058"/>
          </a:xfrm>
          <a:prstGeom prst="mathMinus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34" name="Minus 33"/>
          <p:cNvSpPr/>
          <p:nvPr/>
        </p:nvSpPr>
        <p:spPr>
          <a:xfrm>
            <a:off x="4328554" y="1132305"/>
            <a:ext cx="225631" cy="176058"/>
          </a:xfrm>
          <a:prstGeom prst="mathMinus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35" name="Minus 34"/>
          <p:cNvSpPr/>
          <p:nvPr/>
        </p:nvSpPr>
        <p:spPr>
          <a:xfrm>
            <a:off x="6430487" y="1140413"/>
            <a:ext cx="225631" cy="176058"/>
          </a:xfrm>
          <a:prstGeom prst="mathMinus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18" name="Isosceles Triangle 17"/>
          <p:cNvSpPr/>
          <p:nvPr/>
        </p:nvSpPr>
        <p:spPr>
          <a:xfrm rot="17799342">
            <a:off x="1671215" y="837716"/>
            <a:ext cx="154380" cy="172192"/>
          </a:xfrm>
          <a:prstGeom prst="triangle">
            <a:avLst/>
          </a:prstGeom>
          <a:solidFill>
            <a:schemeClr val="accent2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20" name="Isosceles Triangle 19"/>
          <p:cNvSpPr/>
          <p:nvPr/>
        </p:nvSpPr>
        <p:spPr>
          <a:xfrm>
            <a:off x="4468070" y="1011343"/>
            <a:ext cx="195954" cy="172192"/>
          </a:xfrm>
          <a:prstGeom prst="triangle">
            <a:avLst/>
          </a:prstGeom>
          <a:solidFill>
            <a:schemeClr val="accent2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21" name="Isosceles Triangle 20"/>
          <p:cNvSpPr/>
          <p:nvPr/>
        </p:nvSpPr>
        <p:spPr>
          <a:xfrm rot="3989480">
            <a:off x="7232623" y="821502"/>
            <a:ext cx="154380" cy="172192"/>
          </a:xfrm>
          <a:prstGeom prst="triangle">
            <a:avLst/>
          </a:prstGeom>
          <a:solidFill>
            <a:schemeClr val="accent2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22" name="Isosceles Triangle 21"/>
          <p:cNvSpPr/>
          <p:nvPr/>
        </p:nvSpPr>
        <p:spPr>
          <a:xfrm rot="14785803">
            <a:off x="1674479" y="3684107"/>
            <a:ext cx="154380" cy="172192"/>
          </a:xfrm>
          <a:prstGeom prst="triangle">
            <a:avLst/>
          </a:prstGeom>
          <a:solidFill>
            <a:schemeClr val="accent2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26" name="Isosceles Triangle 25"/>
          <p:cNvSpPr/>
          <p:nvPr/>
        </p:nvSpPr>
        <p:spPr>
          <a:xfrm rot="10800000">
            <a:off x="4468071" y="3637756"/>
            <a:ext cx="195954" cy="172192"/>
          </a:xfrm>
          <a:prstGeom prst="triangle">
            <a:avLst/>
          </a:prstGeom>
          <a:solidFill>
            <a:schemeClr val="accent2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27" name="Isosceles Triangle 26"/>
          <p:cNvSpPr/>
          <p:nvPr/>
        </p:nvSpPr>
        <p:spPr>
          <a:xfrm rot="6801497">
            <a:off x="7007472" y="3705560"/>
            <a:ext cx="154380" cy="172192"/>
          </a:xfrm>
          <a:prstGeom prst="triangle">
            <a:avLst/>
          </a:prstGeom>
          <a:solidFill>
            <a:schemeClr val="accent2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3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17448" y="4646471"/>
            <a:ext cx="1958203" cy="68838"/>
          </a:xfrm>
        </p:spPr>
        <p:txBody>
          <a:bodyPr/>
          <a:lstStyle/>
          <a:p>
            <a:r>
              <a:rPr lang="en-GB" smtClean="0"/>
              <a:t>First Interim Report - Legal </a:t>
            </a:r>
            <a:endParaRPr lang="en-GB" dirty="0"/>
          </a:p>
        </p:txBody>
      </p:sp>
      <p:sp>
        <p:nvSpPr>
          <p:cNvPr id="36" name="TextBox 35"/>
          <p:cNvSpPr txBox="1"/>
          <p:nvPr/>
        </p:nvSpPr>
        <p:spPr>
          <a:xfrm>
            <a:off x="2398816" y="174263"/>
            <a:ext cx="441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Simplified preliminary assessment of information flows</a:t>
            </a:r>
          </a:p>
        </p:txBody>
      </p:sp>
    </p:spTree>
    <p:extLst>
      <p:ext uri="{BB962C8B-B14F-4D97-AF65-F5344CB8AC3E}">
        <p14:creationId xmlns:p14="http://schemas.microsoft.com/office/powerpoint/2010/main" val="290436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 Right to act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MSEsG 4 JULY 2013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First Interim Report - Legal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5"/>
          </p:nvPr>
        </p:nvSpPr>
        <p:spPr>
          <a:xfrm>
            <a:off x="419823" y="1182852"/>
            <a:ext cx="8304360" cy="3234769"/>
          </a:xfrm>
        </p:spPr>
        <p:txBody>
          <a:bodyPr/>
          <a:lstStyle/>
          <a:p>
            <a:r>
              <a:rPr lang="en-GB" dirty="0" smtClean="0"/>
              <a:t>with respect to each policy option an assessment of: </a:t>
            </a:r>
          </a:p>
          <a:p>
            <a:pPr lvl="1"/>
            <a:r>
              <a:rPr lang="en-GB" dirty="0" smtClean="0"/>
              <a:t>subsidiarity – necessity and added value test</a:t>
            </a:r>
          </a:p>
          <a:p>
            <a:pPr lvl="1"/>
            <a:r>
              <a:rPr lang="en-GB" dirty="0" smtClean="0"/>
              <a:t>proportionality of the legal measure</a:t>
            </a:r>
          </a:p>
          <a:p>
            <a:pPr lvl="1"/>
            <a:r>
              <a:rPr lang="en-GB" dirty="0" smtClean="0"/>
              <a:t>conferral – appropriate legal basis or bases</a:t>
            </a:r>
          </a:p>
          <a:p>
            <a:r>
              <a:rPr lang="en-GB" dirty="0" smtClean="0"/>
              <a:t>challenges in establishing </a:t>
            </a:r>
            <a:r>
              <a:rPr lang="en-GB" b="1" dirty="0" smtClean="0"/>
              <a:t>legal basis (bases) </a:t>
            </a:r>
            <a:r>
              <a:rPr lang="en-GB" dirty="0" smtClean="0"/>
              <a:t>for the CISE measure(s)</a:t>
            </a:r>
          </a:p>
          <a:p>
            <a:pPr lvl="1"/>
            <a:r>
              <a:rPr lang="en-GB" dirty="0" smtClean="0"/>
              <a:t>maritime policy does not fall under a single sector-based policy</a:t>
            </a:r>
          </a:p>
          <a:p>
            <a:pPr lvl="1"/>
            <a:r>
              <a:rPr lang="en-GB" dirty="0"/>
              <a:t>legal bases for the current legislative acts and measures </a:t>
            </a:r>
            <a:r>
              <a:rPr lang="en-GB" dirty="0" smtClean="0"/>
              <a:t>are founded </a:t>
            </a:r>
            <a:r>
              <a:rPr lang="en-GB" dirty="0"/>
              <a:t>in several provisions of both TEU and TFEU (pp. 76-77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a horizontal measure - aim and content of CISE: CISE seeks to </a:t>
            </a:r>
            <a:r>
              <a:rPr lang="en-GB" i="1" dirty="0" smtClean="0"/>
              <a:t>integrate </a:t>
            </a:r>
            <a:r>
              <a:rPr lang="en-GB" dirty="0" smtClean="0"/>
              <a:t>maritime surveillance to generate situational awareness of activities at sea, impacting on the 7 user communities, as well as the economic interests of the EU, so as to facilitate sound decision making (COM (2010) 584)</a:t>
            </a:r>
          </a:p>
          <a:p>
            <a:endParaRPr lang="en-GB" dirty="0" smtClean="0"/>
          </a:p>
          <a:p>
            <a:endParaRPr lang="en-GB" dirty="0" smtClean="0"/>
          </a:p>
          <a:p>
            <a:pPr marL="357187" lvl="1" indent="0">
              <a:buNone/>
            </a:pPr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742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 </a:t>
            </a:r>
            <a:r>
              <a:rPr lang="en-GB" dirty="0"/>
              <a:t>R</a:t>
            </a:r>
            <a:r>
              <a:rPr lang="en-GB" dirty="0" smtClean="0"/>
              <a:t>ight to act (cont.)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MSEsG 4 JULY 2013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First Interim Report - Legal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lvl="1"/>
            <a:r>
              <a:rPr lang="en-GB" dirty="0" smtClean="0"/>
              <a:t>strict </a:t>
            </a:r>
            <a:r>
              <a:rPr lang="en-GB" dirty="0"/>
              <a:t>conditions for founding a measure on </a:t>
            </a:r>
            <a:r>
              <a:rPr lang="en-GB" i="1" dirty="0"/>
              <a:t>multiple legal bases </a:t>
            </a:r>
            <a:r>
              <a:rPr lang="en-GB" dirty="0"/>
              <a:t>– objectives and components have to be inseparably linked, without one being incidental to the other </a:t>
            </a:r>
          </a:p>
          <a:p>
            <a:pPr lvl="2"/>
            <a:r>
              <a:rPr lang="en-US" dirty="0" smtClean="0"/>
              <a:t>examples </a:t>
            </a:r>
            <a:r>
              <a:rPr lang="en-US" dirty="0"/>
              <a:t>where multiple legal bases were employed </a:t>
            </a:r>
            <a:r>
              <a:rPr lang="en-US" dirty="0" smtClean="0"/>
              <a:t>- most </a:t>
            </a:r>
            <a:r>
              <a:rPr lang="en-US" dirty="0"/>
              <a:t>recently the Proposal for a Directive establishing a framework for maritime spatial planning (</a:t>
            </a:r>
            <a:r>
              <a:rPr lang="da-DK" dirty="0"/>
              <a:t>COM(2013) 133 final) – </a:t>
            </a:r>
            <a:r>
              <a:rPr lang="da-DK" dirty="0" err="1"/>
              <a:t>common</a:t>
            </a:r>
            <a:r>
              <a:rPr lang="da-DK" dirty="0"/>
              <a:t> </a:t>
            </a:r>
            <a:r>
              <a:rPr lang="da-DK" dirty="0" err="1"/>
              <a:t>agricultural</a:t>
            </a:r>
            <a:r>
              <a:rPr lang="da-DK" dirty="0"/>
              <a:t> policy, transport and </a:t>
            </a:r>
            <a:r>
              <a:rPr lang="da-DK" dirty="0" err="1"/>
              <a:t>environmental</a:t>
            </a:r>
            <a:r>
              <a:rPr lang="da-DK" dirty="0"/>
              <a:t> </a:t>
            </a:r>
            <a:r>
              <a:rPr lang="da-DK" dirty="0" smtClean="0"/>
              <a:t>policy and </a:t>
            </a:r>
            <a:r>
              <a:rPr lang="da-DK" dirty="0" err="1" smtClean="0"/>
              <a:t>energy</a:t>
            </a:r>
            <a:endParaRPr lang="da-DK" dirty="0" smtClean="0"/>
          </a:p>
          <a:p>
            <a:pPr lvl="1"/>
            <a:r>
              <a:rPr lang="da-DK" dirty="0" err="1" smtClean="0"/>
              <a:t>common</a:t>
            </a:r>
            <a:r>
              <a:rPr lang="da-DK" dirty="0" smtClean="0"/>
              <a:t> </a:t>
            </a:r>
            <a:r>
              <a:rPr lang="da-DK" dirty="0" err="1" smtClean="0"/>
              <a:t>security</a:t>
            </a:r>
            <a:r>
              <a:rPr lang="da-DK" dirty="0" smtClean="0"/>
              <a:t> and </a:t>
            </a:r>
            <a:r>
              <a:rPr lang="da-DK" dirty="0" err="1" smtClean="0"/>
              <a:t>defence</a:t>
            </a:r>
            <a:r>
              <a:rPr lang="da-DK" dirty="0" smtClean="0"/>
              <a:t> policy (TEU) </a:t>
            </a:r>
          </a:p>
          <a:p>
            <a:pPr lvl="2"/>
            <a:r>
              <a:rPr lang="da-DK" dirty="0" err="1" smtClean="0"/>
              <a:t>specific</a:t>
            </a:r>
            <a:r>
              <a:rPr lang="da-DK" dirty="0" smtClean="0"/>
              <a:t> </a:t>
            </a:r>
            <a:r>
              <a:rPr lang="da-DK" dirty="0" err="1" smtClean="0"/>
              <a:t>rules</a:t>
            </a:r>
            <a:r>
              <a:rPr lang="da-DK" dirty="0" smtClean="0"/>
              <a:t> and procedures, </a:t>
            </a:r>
            <a:r>
              <a:rPr lang="da-DK" dirty="0" err="1" smtClean="0"/>
              <a:t>no</a:t>
            </a:r>
            <a:r>
              <a:rPr lang="da-DK" dirty="0" smtClean="0"/>
              <a:t> legislative </a:t>
            </a:r>
            <a:r>
              <a:rPr lang="da-DK" dirty="0" err="1" smtClean="0"/>
              <a:t>acts</a:t>
            </a:r>
            <a:r>
              <a:rPr lang="da-DK" dirty="0" smtClean="0"/>
              <a:t> </a:t>
            </a:r>
          </a:p>
          <a:p>
            <a:pPr lvl="2"/>
            <a:r>
              <a:rPr lang="da-DK" dirty="0" err="1" smtClean="0"/>
              <a:t>military</a:t>
            </a:r>
            <a:r>
              <a:rPr lang="da-DK" dirty="0" smtClean="0"/>
              <a:t> </a:t>
            </a:r>
            <a:r>
              <a:rPr lang="da-DK" dirty="0" err="1" smtClean="0"/>
              <a:t>authorities</a:t>
            </a:r>
            <a:r>
              <a:rPr lang="da-DK" dirty="0" smtClean="0"/>
              <a:t> with </a:t>
            </a:r>
            <a:r>
              <a:rPr lang="da-DK" dirty="0" err="1" smtClean="0"/>
              <a:t>civilian</a:t>
            </a:r>
            <a:r>
              <a:rPr lang="da-DK" dirty="0" smtClean="0"/>
              <a:t> </a:t>
            </a:r>
            <a:r>
              <a:rPr lang="da-DK" dirty="0" err="1" smtClean="0"/>
              <a:t>functions</a:t>
            </a:r>
            <a:r>
              <a:rPr lang="da-DK" dirty="0" smtClean="0"/>
              <a:t> </a:t>
            </a:r>
          </a:p>
          <a:p>
            <a:pPr lvl="2"/>
            <a:r>
              <a:rPr lang="da-DK" dirty="0" err="1" smtClean="0"/>
              <a:t>some</a:t>
            </a:r>
            <a:r>
              <a:rPr lang="da-DK" dirty="0" smtClean="0"/>
              <a:t> </a:t>
            </a:r>
            <a:r>
              <a:rPr lang="da-DK" dirty="0" err="1" smtClean="0"/>
              <a:t>external</a:t>
            </a:r>
            <a:r>
              <a:rPr lang="da-DK" dirty="0" smtClean="0"/>
              <a:t> dimensions of </a:t>
            </a:r>
            <a:r>
              <a:rPr lang="da-DK" dirty="0" err="1" smtClean="0"/>
              <a:t>security</a:t>
            </a:r>
            <a:r>
              <a:rPr lang="da-DK" dirty="0" smtClean="0"/>
              <a:t> (fight </a:t>
            </a:r>
            <a:r>
              <a:rPr lang="da-DK" dirty="0" err="1" smtClean="0"/>
              <a:t>against</a:t>
            </a:r>
            <a:r>
              <a:rPr lang="da-DK" dirty="0" smtClean="0"/>
              <a:t> </a:t>
            </a:r>
            <a:r>
              <a:rPr lang="da-DK" dirty="0" err="1" smtClean="0"/>
              <a:t>organised</a:t>
            </a:r>
            <a:r>
              <a:rPr lang="da-DK" dirty="0" smtClean="0"/>
              <a:t> </a:t>
            </a:r>
            <a:r>
              <a:rPr lang="da-DK" dirty="0" err="1" smtClean="0"/>
              <a:t>crime</a:t>
            </a:r>
            <a:r>
              <a:rPr lang="da-DK" dirty="0" smtClean="0"/>
              <a:t> and </a:t>
            </a:r>
            <a:r>
              <a:rPr lang="da-DK" dirty="0" err="1" smtClean="0"/>
              <a:t>terrorism</a:t>
            </a:r>
            <a:r>
              <a:rPr lang="da-DK" dirty="0" smtClean="0"/>
              <a:t>) </a:t>
            </a:r>
            <a:r>
              <a:rPr lang="da-DK" dirty="0" err="1" smtClean="0"/>
              <a:t>covered</a:t>
            </a:r>
            <a:r>
              <a:rPr lang="da-DK" dirty="0" smtClean="0"/>
              <a:t> by EU </a:t>
            </a:r>
            <a:r>
              <a:rPr lang="da-DK" dirty="0" err="1" smtClean="0"/>
              <a:t>policies</a:t>
            </a:r>
            <a:r>
              <a:rPr lang="da-DK" dirty="0" smtClean="0"/>
              <a:t> </a:t>
            </a:r>
            <a:r>
              <a:rPr lang="da-DK" dirty="0" err="1" smtClean="0"/>
              <a:t>within</a:t>
            </a:r>
            <a:r>
              <a:rPr lang="da-DK" dirty="0" smtClean="0"/>
              <a:t> the </a:t>
            </a:r>
            <a:r>
              <a:rPr lang="da-DK" dirty="0" err="1" smtClean="0"/>
              <a:t>area</a:t>
            </a:r>
            <a:r>
              <a:rPr lang="da-DK" dirty="0" smtClean="0"/>
              <a:t> of </a:t>
            </a:r>
            <a:r>
              <a:rPr lang="da-DK" dirty="0" err="1" smtClean="0"/>
              <a:t>freedom</a:t>
            </a:r>
            <a:r>
              <a:rPr lang="da-DK" dirty="0" smtClean="0"/>
              <a:t> </a:t>
            </a:r>
            <a:r>
              <a:rPr lang="da-DK" dirty="0" err="1" smtClean="0"/>
              <a:t>security</a:t>
            </a:r>
            <a:r>
              <a:rPr lang="da-DK" dirty="0" smtClean="0"/>
              <a:t> and </a:t>
            </a:r>
            <a:r>
              <a:rPr lang="da-DK" dirty="0" err="1" smtClean="0"/>
              <a:t>justice</a:t>
            </a:r>
            <a:endParaRPr lang="da-DK" dirty="0" smtClean="0"/>
          </a:p>
          <a:p>
            <a:pPr marL="357187" lvl="1" indent="0">
              <a:buNone/>
            </a:pPr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26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Interim Report - Legal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MSEsG 4 JULY 2013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First Interim Report - Legal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CC4F-61B3-445B-AC6F-14CA4635A88D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 smtClean="0"/>
              <a:t>updated version submitted 24 May 2013 </a:t>
            </a:r>
            <a:r>
              <a:rPr lang="en-GB" b="1" dirty="0" smtClean="0"/>
              <a:t>on WSP 1.1 </a:t>
            </a:r>
            <a:r>
              <a:rPr lang="en-GB" dirty="0" smtClean="0"/>
              <a:t>(Mapping use groups based on legal limitations, need to know and responsibility to share) and </a:t>
            </a:r>
            <a:r>
              <a:rPr lang="en-GB" b="1" dirty="0" smtClean="0"/>
              <a:t>WSP 1.2 </a:t>
            </a:r>
            <a:r>
              <a:rPr lang="en-GB" dirty="0" smtClean="0"/>
              <a:t>(Defining general and specific legal limitations and EU right to act) </a:t>
            </a:r>
          </a:p>
          <a:p>
            <a:endParaRPr lang="en-GB" dirty="0" smtClean="0"/>
          </a:p>
          <a:p>
            <a:r>
              <a:rPr lang="en-GB" dirty="0" smtClean="0"/>
              <a:t>two major areas covered:</a:t>
            </a:r>
          </a:p>
          <a:p>
            <a:pPr marL="700087" lvl="1" indent="-342900">
              <a:buFont typeface="+mj-lt"/>
              <a:buAutoNum type="arabicPeriod"/>
            </a:pPr>
            <a:r>
              <a:rPr lang="en-GB" dirty="0" smtClean="0"/>
              <a:t>the extent to which the current EU horizontal and </a:t>
            </a:r>
            <a:r>
              <a:rPr lang="en-GB" dirty="0" err="1" smtClean="0"/>
              <a:t>sectoral</a:t>
            </a:r>
            <a:r>
              <a:rPr lang="en-GB" dirty="0" smtClean="0"/>
              <a:t> legislation prescribes or allows for the exchange of maritime surveillance information </a:t>
            </a:r>
            <a:r>
              <a:rPr lang="en-GB" i="1" dirty="0" smtClean="0"/>
              <a:t>across</a:t>
            </a:r>
            <a:r>
              <a:rPr lang="en-GB" dirty="0" smtClean="0"/>
              <a:t> the 7 CISE user communities and </a:t>
            </a:r>
            <a:r>
              <a:rPr lang="en-GB" i="1" dirty="0" smtClean="0"/>
              <a:t>across</a:t>
            </a:r>
            <a:r>
              <a:rPr lang="en-GB" dirty="0" smtClean="0"/>
              <a:t> borders;</a:t>
            </a:r>
          </a:p>
          <a:p>
            <a:pPr marL="700087" lvl="1" indent="-342900">
              <a:buFont typeface="+mj-lt"/>
              <a:buAutoNum type="arabicPeriod"/>
            </a:pPr>
            <a:r>
              <a:rPr lang="en-GB" dirty="0" smtClean="0"/>
              <a:t>options to implement CISE against the background of EU right to act.</a:t>
            </a:r>
          </a:p>
          <a:p>
            <a:pPr marL="700087" lvl="1" indent="-34290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445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Measures to implement CISE – embracing all user communities under one instrument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MSEsG 4 JULY 2013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First Interim Report - Legal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 smtClean="0"/>
              <a:t>compatible </a:t>
            </a:r>
            <a:r>
              <a:rPr lang="en-GB" dirty="0"/>
              <a:t>legal bases (TEU and TFEU) – ECOWAS case (</a:t>
            </a:r>
            <a:r>
              <a:rPr lang="da-DK" dirty="0"/>
              <a:t>Case C-91/05</a:t>
            </a:r>
            <a:r>
              <a:rPr lang="da-DK" dirty="0" smtClean="0"/>
              <a:t>) </a:t>
            </a:r>
          </a:p>
          <a:p>
            <a:r>
              <a:rPr lang="en-GB" dirty="0" smtClean="0"/>
              <a:t>compatible </a:t>
            </a:r>
            <a:r>
              <a:rPr lang="en-GB" dirty="0"/>
              <a:t>legislative </a:t>
            </a:r>
            <a:r>
              <a:rPr lang="en-GB" dirty="0" smtClean="0"/>
              <a:t>procedures (ordinary legislative procedure vs. consultation procedure for cooperation in border control)   </a:t>
            </a:r>
            <a:endParaRPr lang="en-GB" dirty="0"/>
          </a:p>
          <a:p>
            <a:r>
              <a:rPr lang="en-GB" dirty="0"/>
              <a:t>compatible instruments (amending legislation</a:t>
            </a:r>
            <a:r>
              <a:rPr lang="en-GB" dirty="0" smtClean="0"/>
              <a:t>)</a:t>
            </a:r>
          </a:p>
          <a:p>
            <a:pPr lvl="1"/>
            <a:r>
              <a:rPr lang="en-US" dirty="0" smtClean="0"/>
              <a:t>preferable </a:t>
            </a:r>
            <a:r>
              <a:rPr lang="en-US" dirty="0"/>
              <a:t>for the amending act to be of the </a:t>
            </a:r>
            <a:r>
              <a:rPr lang="en-US" i="1" dirty="0"/>
              <a:t>same type </a:t>
            </a:r>
            <a:r>
              <a:rPr lang="en-US" dirty="0"/>
              <a:t>as the </a:t>
            </a:r>
            <a:r>
              <a:rPr lang="en-US" dirty="0" smtClean="0"/>
              <a:t>amended </a:t>
            </a:r>
            <a:r>
              <a:rPr lang="en-US" dirty="0"/>
              <a:t>act </a:t>
            </a:r>
          </a:p>
          <a:p>
            <a:pPr lvl="1"/>
            <a:r>
              <a:rPr lang="en-US" dirty="0"/>
              <a:t>it is not recommended to amend a regulation by means of a directive (Joint Practical Guide of the European Parliament, the Council and the Commission 2003 (JPG), Guideline 18.7) </a:t>
            </a:r>
          </a:p>
          <a:p>
            <a:pPr marL="538163" lvl="2" indent="-180975"/>
            <a:r>
              <a:rPr lang="en-US" sz="1400" dirty="0" smtClean="0"/>
              <a:t>examples </a:t>
            </a:r>
            <a:r>
              <a:rPr lang="en-US" sz="1400" dirty="0"/>
              <a:t>of amending Directives by means of Regulations (Directive 80/217 introducing Community measures for the control of classical swine fever)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902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Measures to implement CISE (cont.)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MSEsG 4 JULY 2013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First Interim Report - Legal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Amending legislation (P.O.3+)</a:t>
            </a:r>
          </a:p>
          <a:p>
            <a:pPr lvl="1"/>
            <a:r>
              <a:rPr lang="en-US" dirty="0"/>
              <a:t>an amending act must not contain new substantive provisions which are autonomous in relation to the act being amended (JPG Guideline 18.4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omnibus act amending </a:t>
            </a:r>
            <a:r>
              <a:rPr lang="en-US" dirty="0" err="1" smtClean="0"/>
              <a:t>sectoral</a:t>
            </a:r>
            <a:r>
              <a:rPr lang="en-US" dirty="0" smtClean="0"/>
              <a:t> legislation: </a:t>
            </a:r>
          </a:p>
          <a:p>
            <a:pPr lvl="2"/>
            <a:r>
              <a:rPr lang="en-US" dirty="0" smtClean="0"/>
              <a:t>example: European </a:t>
            </a:r>
            <a:r>
              <a:rPr lang="en-US" dirty="0"/>
              <a:t>system of Financial Supervisors (ESFS) – framework of 3 Regulations (establishing EU agencies) and 2 Omnibus Directives amending multiple </a:t>
            </a:r>
            <a:r>
              <a:rPr lang="en-US" dirty="0" err="1"/>
              <a:t>sectoral</a:t>
            </a:r>
            <a:r>
              <a:rPr lang="en-US" dirty="0"/>
              <a:t> Directives and based on the same legal basis as the </a:t>
            </a:r>
            <a:r>
              <a:rPr lang="en-US" dirty="0" smtClean="0"/>
              <a:t>Directives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50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Opt-outs and opt-ins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MSEsG 4 JULY 2013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First Interim Report - Legal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5"/>
          </p:nvPr>
        </p:nvSpPr>
        <p:spPr>
          <a:xfrm>
            <a:off x="419820" y="1235109"/>
            <a:ext cx="8304360" cy="2974694"/>
          </a:xfrm>
        </p:spPr>
        <p:txBody>
          <a:bodyPr/>
          <a:lstStyle/>
          <a:p>
            <a:r>
              <a:rPr lang="en-US" dirty="0" smtClean="0"/>
              <a:t>require differentiated approach to rights and responsibilities, but do not constitute a barrier to the successful development of CISE as such</a:t>
            </a:r>
          </a:p>
          <a:p>
            <a:pPr marL="701675" lvl="1" indent="-342900">
              <a:buFont typeface="+mj-lt"/>
              <a:buAutoNum type="arabicPeriod"/>
            </a:pPr>
            <a:r>
              <a:rPr lang="en-US" dirty="0" smtClean="0"/>
              <a:t>Title V TFEU (are of freedom security and justice: border control, asylum and immigration; judicial cooperation in civil matters, judicial cooperation in criminal matters and police cooperation)</a:t>
            </a:r>
          </a:p>
          <a:p>
            <a:pPr marL="1058863" lvl="2" indent="-342900"/>
            <a:r>
              <a:rPr lang="en-US" dirty="0" smtClean="0"/>
              <a:t>Denmark, UK and Ireland </a:t>
            </a:r>
          </a:p>
          <a:p>
            <a:pPr marL="1058863" lvl="2" indent="-342900"/>
            <a:r>
              <a:rPr lang="en-US" dirty="0" smtClean="0"/>
              <a:t>UK and Ireland possibility to opt-in in individual measures (opted-in in most policing and criminal law measures), </a:t>
            </a:r>
            <a:r>
              <a:rPr lang="en-US" dirty="0"/>
              <a:t>Denmark – possibility to opt-in </a:t>
            </a:r>
            <a:r>
              <a:rPr lang="en-US" dirty="0" smtClean="0"/>
              <a:t>to Title V after </a:t>
            </a:r>
            <a:r>
              <a:rPr lang="en-US" dirty="0"/>
              <a:t>a </a:t>
            </a:r>
            <a:r>
              <a:rPr lang="en-US" dirty="0" smtClean="0"/>
              <a:t>referendum </a:t>
            </a:r>
          </a:p>
          <a:p>
            <a:pPr marL="1058863" lvl="2" indent="-342900"/>
            <a:r>
              <a:rPr lang="en-US" dirty="0" smtClean="0"/>
              <a:t>Denmark acceded to the </a:t>
            </a:r>
            <a:r>
              <a:rPr lang="en-US" i="1" dirty="0" smtClean="0"/>
              <a:t>Schengen </a:t>
            </a:r>
            <a:r>
              <a:rPr lang="en-US" i="1" dirty="0" err="1" smtClean="0"/>
              <a:t>acquis</a:t>
            </a:r>
            <a:r>
              <a:rPr lang="en-US" dirty="0" smtClean="0"/>
              <a:t>, UK and Ireland participate only partially (criminal law, policing irregular migration)</a:t>
            </a:r>
          </a:p>
          <a:p>
            <a:pPr marL="700087" lvl="1" indent="-342900">
              <a:buFont typeface="+mj-lt"/>
              <a:buAutoNum type="arabicPeriod"/>
            </a:pPr>
            <a:r>
              <a:rPr lang="en-US" dirty="0" smtClean="0"/>
              <a:t>Common </a:t>
            </a:r>
            <a:r>
              <a:rPr lang="en-US" smtClean="0"/>
              <a:t>Foreign and </a:t>
            </a:r>
            <a:r>
              <a:rPr lang="en-US" dirty="0" smtClean="0"/>
              <a:t>Security Policy</a:t>
            </a:r>
          </a:p>
          <a:p>
            <a:pPr lvl="2"/>
            <a:r>
              <a:rPr lang="en-US" dirty="0" smtClean="0"/>
              <a:t>Denmark </a:t>
            </a:r>
            <a:endParaRPr lang="en-US" dirty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51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Measures to </a:t>
            </a:r>
            <a:r>
              <a:rPr lang="da-DK" dirty="0" err="1" smtClean="0"/>
              <a:t>Implement</a:t>
            </a:r>
            <a:r>
              <a:rPr lang="da-DK" dirty="0" smtClean="0"/>
              <a:t> CISE (summary)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MSEsG 4 JULY 2013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First Interim Report - Legal 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23</a:t>
            </a:fld>
            <a:endParaRPr lang="da-DK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208338" y="249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a-D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a-D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208338" y="249238"/>
            <a:ext cx="3017837" cy="4762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804097530"/>
              </p:ext>
            </p:extLst>
          </p:nvPr>
        </p:nvGraphicFramePr>
        <p:xfrm>
          <a:off x="419100" y="1119554"/>
          <a:ext cx="8305800" cy="3266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8685"/>
                <a:gridCol w="996461"/>
                <a:gridCol w="1031631"/>
                <a:gridCol w="1031631"/>
                <a:gridCol w="1031630"/>
                <a:gridCol w="1049216"/>
                <a:gridCol w="943708"/>
                <a:gridCol w="1022838"/>
              </a:tblGrid>
              <a:tr h="809622">
                <a:tc>
                  <a:txBody>
                    <a:bodyPr/>
                    <a:lstStyle/>
                    <a:p>
                      <a:pPr algn="ctr"/>
                      <a:r>
                        <a:rPr lang="da-DK" sz="1000" b="1" dirty="0" err="1" smtClean="0"/>
                        <a:t>user</a:t>
                      </a:r>
                      <a:r>
                        <a:rPr lang="da-DK" sz="1000" b="1" dirty="0" smtClean="0"/>
                        <a:t> </a:t>
                      </a:r>
                      <a:r>
                        <a:rPr lang="da-DK" sz="1000" b="1" dirty="0" err="1" smtClean="0"/>
                        <a:t>community</a:t>
                      </a:r>
                      <a:endParaRPr lang="da-DK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 smtClean="0"/>
                        <a:t>marine pollution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 smtClean="0"/>
                        <a:t>maritime </a:t>
                      </a:r>
                      <a:r>
                        <a:rPr lang="da-DK" sz="1200" dirty="0" err="1" smtClean="0"/>
                        <a:t>safety</a:t>
                      </a:r>
                      <a:r>
                        <a:rPr lang="da-DK" sz="1200" dirty="0" smtClean="0"/>
                        <a:t> and </a:t>
                      </a:r>
                      <a:r>
                        <a:rPr lang="da-DK" sz="1200" dirty="0" err="1" smtClean="0"/>
                        <a:t>security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 err="1" smtClean="0"/>
                        <a:t>customs</a:t>
                      </a:r>
                      <a:r>
                        <a:rPr lang="da-DK" sz="1200" dirty="0" smtClean="0"/>
                        <a:t> 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 err="1" smtClean="0"/>
                        <a:t>fisheries</a:t>
                      </a:r>
                      <a:r>
                        <a:rPr lang="da-DK" sz="1200" dirty="0" smtClean="0"/>
                        <a:t> </a:t>
                      </a:r>
                      <a:r>
                        <a:rPr lang="da-DK" sz="1200" dirty="0" err="1" smtClean="0"/>
                        <a:t>control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 smtClean="0"/>
                        <a:t>general </a:t>
                      </a:r>
                      <a:r>
                        <a:rPr lang="da-DK" sz="1200" dirty="0" err="1" smtClean="0"/>
                        <a:t>law</a:t>
                      </a:r>
                      <a:r>
                        <a:rPr lang="da-DK" sz="1200" dirty="0" smtClean="0"/>
                        <a:t> </a:t>
                      </a:r>
                      <a:r>
                        <a:rPr lang="da-DK" sz="1200" dirty="0" err="1" smtClean="0"/>
                        <a:t>enforcement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 smtClean="0"/>
                        <a:t>border </a:t>
                      </a:r>
                      <a:r>
                        <a:rPr lang="da-DK" sz="1200" dirty="0" err="1" smtClean="0"/>
                        <a:t>control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 err="1" smtClean="0"/>
                        <a:t>defence</a:t>
                      </a:r>
                      <a:endParaRPr lang="da-DK" sz="1200" dirty="0"/>
                    </a:p>
                  </a:txBody>
                  <a:tcPr/>
                </a:tc>
              </a:tr>
              <a:tr h="357315">
                <a:tc>
                  <a:txBody>
                    <a:bodyPr/>
                    <a:lstStyle/>
                    <a:p>
                      <a:pPr algn="ctr"/>
                      <a:r>
                        <a:rPr lang="da-DK" sz="1200" b="0" dirty="0" smtClean="0">
                          <a:solidFill>
                            <a:schemeClr val="bg1"/>
                          </a:solidFill>
                        </a:rPr>
                        <a:t>legal basis</a:t>
                      </a:r>
                      <a:endParaRPr lang="da-DK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da-DK" sz="1100" i="1" dirty="0" smtClean="0"/>
                        <a:t>TFEU</a:t>
                      </a:r>
                      <a:endParaRPr lang="da-DK" sz="1100" i="1" dirty="0"/>
                    </a:p>
                  </a:txBody>
                  <a:tcP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12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a-DK" sz="1200" i="1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a-DK" sz="1200" i="1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a-DK" sz="1200" i="1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a-DK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100" i="1" dirty="0" smtClean="0"/>
                        <a:t>TEU</a:t>
                      </a:r>
                      <a:endParaRPr lang="da-DK" sz="1100" i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49790">
                <a:tc>
                  <a:txBody>
                    <a:bodyPr/>
                    <a:lstStyle/>
                    <a:p>
                      <a:pPr algn="ctr"/>
                      <a:r>
                        <a:rPr lang="da-DK" sz="1200" b="0" dirty="0" smtClean="0">
                          <a:solidFill>
                            <a:schemeClr val="bg1"/>
                          </a:solidFill>
                        </a:rPr>
                        <a:t>legislative procedure</a:t>
                      </a:r>
                      <a:endParaRPr lang="da-DK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a-DK" sz="1100" i="1" dirty="0" err="1" smtClean="0"/>
                        <a:t>ordinary</a:t>
                      </a:r>
                      <a:endParaRPr lang="da-DK" sz="1100" i="1" dirty="0"/>
                    </a:p>
                  </a:txBody>
                  <a:tcP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12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a-DK" sz="12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a-DK" sz="1200" i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a-DK" sz="1100" i="1" dirty="0" err="1" smtClean="0"/>
                        <a:t>ordinary</a:t>
                      </a:r>
                      <a:r>
                        <a:rPr lang="da-DK" sz="1100" i="1" dirty="0" smtClean="0"/>
                        <a:t> and </a:t>
                      </a:r>
                      <a:r>
                        <a:rPr lang="da-DK" sz="1100" i="1" dirty="0" err="1" smtClean="0"/>
                        <a:t>special</a:t>
                      </a:r>
                      <a:endParaRPr lang="da-DK" sz="1100" i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100" i="1" dirty="0" err="1" smtClean="0"/>
                        <a:t>unaninimity</a:t>
                      </a:r>
                      <a:endParaRPr lang="da-DK" sz="1100" i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57315">
                <a:tc>
                  <a:txBody>
                    <a:bodyPr/>
                    <a:lstStyle/>
                    <a:p>
                      <a:pPr algn="ctr"/>
                      <a:r>
                        <a:rPr lang="da-DK" sz="1200" b="0" dirty="0" err="1" smtClean="0">
                          <a:solidFill>
                            <a:schemeClr val="bg1"/>
                          </a:solidFill>
                        </a:rPr>
                        <a:t>opt-outs</a:t>
                      </a:r>
                      <a:endParaRPr lang="da-DK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a-DK" sz="1100" i="1" dirty="0" err="1" smtClean="0"/>
                        <a:t>no</a:t>
                      </a:r>
                      <a:r>
                        <a:rPr lang="da-DK" sz="1100" i="1" dirty="0" smtClean="0"/>
                        <a:t> </a:t>
                      </a:r>
                      <a:r>
                        <a:rPr lang="da-DK" sz="1100" i="1" dirty="0" err="1" smtClean="0"/>
                        <a:t>opt-outs</a:t>
                      </a:r>
                      <a:endParaRPr lang="da-DK" sz="1100" i="1" dirty="0"/>
                    </a:p>
                  </a:txBody>
                  <a:tcP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12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a-DK" sz="12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a-DK" sz="1200" i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a-DK" sz="1100" i="1" dirty="0" err="1" smtClean="0"/>
                        <a:t>opt-outs</a:t>
                      </a:r>
                      <a:r>
                        <a:rPr lang="da-DK" sz="1100" i="1" dirty="0" smtClean="0"/>
                        <a:t> from TEU and</a:t>
                      </a:r>
                      <a:r>
                        <a:rPr lang="da-DK" sz="1100" i="1" baseline="0" dirty="0" smtClean="0"/>
                        <a:t> TFEU</a:t>
                      </a:r>
                      <a:endParaRPr lang="da-DK" sz="1100" i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12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a-DK" sz="1200" i="1" dirty="0"/>
                    </a:p>
                  </a:txBody>
                  <a:tcPr/>
                </a:tc>
              </a:tr>
              <a:tr h="509635">
                <a:tc>
                  <a:txBody>
                    <a:bodyPr/>
                    <a:lstStyle/>
                    <a:p>
                      <a:pPr algn="ctr"/>
                      <a:r>
                        <a:rPr lang="da-DK" sz="1200" b="0" dirty="0" err="1" smtClean="0">
                          <a:solidFill>
                            <a:schemeClr val="bg1"/>
                          </a:solidFill>
                        </a:rPr>
                        <a:t>conducive</a:t>
                      </a:r>
                      <a:r>
                        <a:rPr lang="da-DK" sz="12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a-DK" sz="1200" b="0" dirty="0" err="1" smtClean="0">
                          <a:solidFill>
                            <a:schemeClr val="bg1"/>
                          </a:solidFill>
                        </a:rPr>
                        <a:t>environment</a:t>
                      </a:r>
                      <a:endParaRPr lang="da-DK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100" i="1" dirty="0" err="1" smtClean="0"/>
                        <a:t>high</a:t>
                      </a:r>
                      <a:endParaRPr lang="da-DK" sz="1100" i="1" dirty="0"/>
                    </a:p>
                  </a:txBody>
                  <a:tcP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da-DK" sz="1100" i="1" dirty="0" smtClean="0"/>
                        <a:t>medium</a:t>
                      </a:r>
                      <a:endParaRPr lang="da-DK" sz="1100" i="1" dirty="0"/>
                    </a:p>
                  </a:txBody>
                  <a:tcP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12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a-DK" sz="12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a-DK" sz="12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a-DK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100" i="1" dirty="0" err="1" smtClean="0"/>
                        <a:t>low</a:t>
                      </a:r>
                      <a:endParaRPr lang="da-DK" sz="1100" i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49650">
                <a:tc>
                  <a:txBody>
                    <a:bodyPr/>
                    <a:lstStyle/>
                    <a:p>
                      <a:pPr algn="ctr"/>
                      <a:r>
                        <a:rPr lang="da-DK" sz="1200" b="0" dirty="0" err="1" smtClean="0">
                          <a:solidFill>
                            <a:schemeClr val="bg1"/>
                          </a:solidFill>
                        </a:rPr>
                        <a:t>current</a:t>
                      </a:r>
                      <a:r>
                        <a:rPr lang="da-DK" sz="1200" b="0" dirty="0" smtClean="0">
                          <a:solidFill>
                            <a:schemeClr val="bg1"/>
                          </a:solidFill>
                        </a:rPr>
                        <a:t> legislative </a:t>
                      </a:r>
                      <a:r>
                        <a:rPr lang="da-DK" sz="1200" b="0" dirty="0" err="1" smtClean="0">
                          <a:solidFill>
                            <a:schemeClr val="bg1"/>
                          </a:solidFill>
                        </a:rPr>
                        <a:t>framework</a:t>
                      </a:r>
                      <a:endParaRPr lang="da-DK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100" i="1" dirty="0" smtClean="0"/>
                        <a:t>mixed instruments</a:t>
                      </a:r>
                      <a:endParaRPr lang="da-DK" sz="1100" i="1" dirty="0"/>
                    </a:p>
                  </a:txBody>
                  <a:tcP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100" i="1" dirty="0" err="1" smtClean="0"/>
                        <a:t>primarily</a:t>
                      </a:r>
                      <a:r>
                        <a:rPr lang="da-DK" sz="1100" i="1" dirty="0" smtClean="0"/>
                        <a:t> </a:t>
                      </a:r>
                      <a:r>
                        <a:rPr lang="da-DK" sz="1100" i="1" dirty="0" err="1" smtClean="0"/>
                        <a:t>directives</a:t>
                      </a:r>
                      <a:r>
                        <a:rPr lang="da-DK" sz="1100" i="1" dirty="0" smtClean="0"/>
                        <a:t>, but </a:t>
                      </a:r>
                      <a:r>
                        <a:rPr lang="da-DK" sz="1100" i="1" dirty="0" err="1" smtClean="0"/>
                        <a:t>several</a:t>
                      </a:r>
                      <a:r>
                        <a:rPr lang="da-DK" sz="1100" i="1" dirty="0" smtClean="0"/>
                        <a:t> </a:t>
                      </a:r>
                      <a:r>
                        <a:rPr lang="da-DK" sz="1100" i="1" dirty="0" err="1" smtClean="0"/>
                        <a:t>regulations</a:t>
                      </a:r>
                      <a:endParaRPr lang="da-DK" sz="1100" i="1" dirty="0"/>
                    </a:p>
                  </a:txBody>
                  <a:tcP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a-DK" sz="1100" i="1" dirty="0" err="1" smtClean="0"/>
                        <a:t>primarily</a:t>
                      </a:r>
                      <a:r>
                        <a:rPr lang="da-DK" sz="1100" i="1" dirty="0" smtClean="0"/>
                        <a:t> </a:t>
                      </a:r>
                      <a:r>
                        <a:rPr lang="da-DK" sz="1100" i="1" dirty="0" err="1" smtClean="0"/>
                        <a:t>regulations</a:t>
                      </a:r>
                      <a:endParaRPr lang="da-DK" sz="1100" i="1" dirty="0"/>
                    </a:p>
                  </a:txBody>
                  <a:tcP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100" i="1" dirty="0" err="1" smtClean="0"/>
                        <a:t>council</a:t>
                      </a:r>
                      <a:r>
                        <a:rPr lang="da-DK" sz="1100" i="1" baseline="0" dirty="0" smtClean="0"/>
                        <a:t> decisions*</a:t>
                      </a:r>
                      <a:endParaRPr lang="da-DK" sz="1100" i="1" dirty="0"/>
                    </a:p>
                  </a:txBody>
                  <a:tcP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100" i="1" dirty="0" err="1" smtClean="0"/>
                        <a:t>primarily</a:t>
                      </a:r>
                      <a:r>
                        <a:rPr lang="da-DK" sz="1100" i="1" dirty="0" smtClean="0"/>
                        <a:t> </a:t>
                      </a:r>
                      <a:r>
                        <a:rPr lang="da-DK" sz="1100" i="1" dirty="0" err="1" smtClean="0"/>
                        <a:t>regulations</a:t>
                      </a:r>
                      <a:endParaRPr lang="da-DK" sz="1100" i="1" dirty="0"/>
                    </a:p>
                  </a:txBody>
                  <a:tcP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100" i="1" dirty="0" err="1" smtClean="0"/>
                        <a:t>no</a:t>
                      </a:r>
                      <a:r>
                        <a:rPr lang="da-DK" sz="1100" i="1" dirty="0" smtClean="0"/>
                        <a:t> </a:t>
                      </a:r>
                      <a:r>
                        <a:rPr lang="da-DK" sz="1100" i="1" dirty="0" err="1" smtClean="0"/>
                        <a:t>legislation</a:t>
                      </a:r>
                      <a:endParaRPr lang="da-DK" sz="1100" i="1" dirty="0" smtClean="0"/>
                    </a:p>
                    <a:p>
                      <a:pPr algn="ctr"/>
                      <a:r>
                        <a:rPr lang="da-DK" sz="1100" i="1" dirty="0" smtClean="0"/>
                        <a:t>(</a:t>
                      </a:r>
                      <a:r>
                        <a:rPr lang="da-DK" sz="1100" i="1" dirty="0" err="1" smtClean="0"/>
                        <a:t>Council</a:t>
                      </a:r>
                      <a:r>
                        <a:rPr lang="da-DK" sz="1100" i="1" dirty="0" smtClean="0"/>
                        <a:t> decisions)</a:t>
                      </a:r>
                      <a:endParaRPr lang="da-DK" sz="1100" i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505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MSEsG 4 JULY 2013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First Interim Report - Legal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357187" lvl="1" indent="0" algn="ctr">
              <a:buNone/>
            </a:pPr>
            <a:r>
              <a:rPr lang="en-US" sz="2800" dirty="0" smtClean="0"/>
              <a:t>Questions and comments</a:t>
            </a:r>
          </a:p>
        </p:txBody>
      </p:sp>
    </p:spTree>
    <p:extLst>
      <p:ext uri="{BB962C8B-B14F-4D97-AF65-F5344CB8AC3E}">
        <p14:creationId xmlns:p14="http://schemas.microsoft.com/office/powerpoint/2010/main" val="361244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MSEsG 4 JULY 2013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First Interim Report - Legal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Analysis of horizontal legislation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3"/>
                </a:solidFill>
              </a:rPr>
              <a:t>Data </a:t>
            </a:r>
            <a:r>
              <a:rPr lang="en-GB" dirty="0">
                <a:solidFill>
                  <a:schemeClr val="accent3"/>
                </a:solidFill>
              </a:rPr>
              <a:t>P</a:t>
            </a:r>
            <a:r>
              <a:rPr lang="en-GB" dirty="0" smtClean="0">
                <a:solidFill>
                  <a:schemeClr val="accent3"/>
                </a:solidFill>
              </a:rPr>
              <a:t>rotection rules</a:t>
            </a:r>
          </a:p>
          <a:p>
            <a:pPr lvl="1"/>
            <a:r>
              <a:rPr lang="en-GB" dirty="0" smtClean="0"/>
              <a:t>conditions to the sharing of maritime surveillance data across user communities, which stem primarily from the </a:t>
            </a:r>
            <a:r>
              <a:rPr lang="en-GB" i="1" dirty="0" smtClean="0"/>
              <a:t>purpose limitation </a:t>
            </a:r>
            <a:r>
              <a:rPr lang="en-GB" dirty="0" smtClean="0"/>
              <a:t>principle</a:t>
            </a:r>
          </a:p>
          <a:p>
            <a:pPr lvl="1"/>
            <a:r>
              <a:rPr lang="en-GB" dirty="0" smtClean="0"/>
              <a:t>"</a:t>
            </a:r>
            <a:r>
              <a:rPr lang="en-GB" i="1" dirty="0" smtClean="0"/>
              <a:t>personal data</a:t>
            </a:r>
            <a:r>
              <a:rPr lang="en-GB" dirty="0" smtClean="0"/>
              <a:t>" have a broad definition, but the scope should not be overstretched </a:t>
            </a:r>
          </a:p>
          <a:p>
            <a:pPr lvl="2"/>
            <a:r>
              <a:rPr lang="en-GB" dirty="0" smtClean="0"/>
              <a:t>the purpose is to strike the appropriate balance between the protection of the data subject's rights and legitimate interests of the data controllers, third parties and the public interest </a:t>
            </a:r>
          </a:p>
          <a:p>
            <a:pPr lvl="2"/>
            <a:r>
              <a:rPr lang="en-GB" dirty="0" smtClean="0"/>
              <a:t>broad exceptions to the application of the Data Protection Directive on EU level Art. 3 (public security, defence, State security), Article 13 on MS level</a:t>
            </a:r>
          </a:p>
          <a:p>
            <a:pPr lvl="2"/>
            <a:r>
              <a:rPr lang="en-GB" dirty="0" smtClean="0"/>
              <a:t>additional measures to compensate for the change of purpose – some possibilities for the data subjects to provide specific consent</a:t>
            </a:r>
          </a:p>
          <a:p>
            <a:pPr lvl="2"/>
            <a:r>
              <a:rPr lang="en-GB" dirty="0" smtClean="0"/>
              <a:t>last resort - legislate amendments to </a:t>
            </a:r>
            <a:r>
              <a:rPr lang="en-GB" dirty="0" err="1" smtClean="0"/>
              <a:t>sectoral</a:t>
            </a:r>
            <a:r>
              <a:rPr lang="en-GB" dirty="0" smtClean="0"/>
              <a:t> legislation (overall or several separate purposes)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102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MSEsG 4 JULY 2013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First Interim Report - Legal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Analysis of horizontal legislation (cont.)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5"/>
          </p:nvPr>
        </p:nvSpPr>
        <p:spPr>
          <a:xfrm>
            <a:off x="419820" y="1176914"/>
            <a:ext cx="8304363" cy="3181330"/>
          </a:xfrm>
        </p:spPr>
        <p:txBody>
          <a:bodyPr/>
          <a:lstStyle/>
          <a:p>
            <a:r>
              <a:rPr lang="en-GB" dirty="0" smtClean="0"/>
              <a:t>two aspects:</a:t>
            </a:r>
            <a:endParaRPr lang="en-GB" dirty="0"/>
          </a:p>
          <a:p>
            <a:pPr lvl="1"/>
            <a:r>
              <a:rPr lang="en-GB" dirty="0"/>
              <a:t>whether </a:t>
            </a:r>
            <a:r>
              <a:rPr lang="en-GB" dirty="0" smtClean="0"/>
              <a:t>data can lawfully be </a:t>
            </a:r>
            <a:r>
              <a:rPr lang="en-GB" dirty="0"/>
              <a:t>shared with </a:t>
            </a:r>
            <a:r>
              <a:rPr lang="en-GB" dirty="0" smtClean="0"/>
              <a:t>others;</a:t>
            </a:r>
            <a:endParaRPr lang="en-GB" dirty="0"/>
          </a:p>
          <a:p>
            <a:pPr lvl="1"/>
            <a:r>
              <a:rPr lang="en-GB" dirty="0"/>
              <a:t>combination of data from different providers in one service provided to the recipient – combination of data, like any other processing of personal data, requires an appropriate legal ground and should not be incompatible with the </a:t>
            </a:r>
            <a:r>
              <a:rPr lang="en-GB" dirty="0" smtClean="0"/>
              <a:t>purposes for which the data was collected.</a:t>
            </a:r>
            <a:endParaRPr lang="en-GB" dirty="0"/>
          </a:p>
          <a:p>
            <a:r>
              <a:rPr lang="en-GB" dirty="0" smtClean="0">
                <a:solidFill>
                  <a:schemeClr val="accent3"/>
                </a:solidFill>
              </a:rPr>
              <a:t>Confidentiality of commercial data</a:t>
            </a:r>
            <a:endParaRPr lang="en-GB" dirty="0">
              <a:solidFill>
                <a:schemeClr val="accent3"/>
              </a:solidFill>
            </a:endParaRPr>
          </a:p>
          <a:p>
            <a:pPr lvl="1"/>
            <a:r>
              <a:rPr lang="en-US" dirty="0" smtClean="0"/>
              <a:t>stems either from legal rules or contractual provisions</a:t>
            </a:r>
          </a:p>
          <a:p>
            <a:pPr lvl="1"/>
            <a:r>
              <a:rPr lang="en-US" dirty="0" smtClean="0"/>
              <a:t>fragmented </a:t>
            </a:r>
            <a:r>
              <a:rPr lang="en-US" dirty="0"/>
              <a:t>approach, no horizontal legislation </a:t>
            </a:r>
          </a:p>
          <a:p>
            <a:pPr lvl="1"/>
            <a:r>
              <a:rPr lang="en-US" dirty="0"/>
              <a:t>the receiving authority shall apply the same level of confidentiality as the provider </a:t>
            </a:r>
            <a:r>
              <a:rPr lang="en-US" dirty="0" smtClean="0"/>
              <a:t>of the data and may not, therefore, normally disclose it to third parties not specifically mentioned within the relevant legal framework </a:t>
            </a:r>
          </a:p>
          <a:p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079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Analysis of </a:t>
            </a:r>
            <a:r>
              <a:rPr lang="en-GB" dirty="0" err="1" smtClean="0"/>
              <a:t>sectoral</a:t>
            </a:r>
            <a:r>
              <a:rPr lang="en-GB" dirty="0" smtClean="0"/>
              <a:t> legislation 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MSEsG 4 JULY 2013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First Interim Report - Legal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285750" indent="-285750"/>
            <a:r>
              <a:rPr lang="en-GB" dirty="0"/>
              <a:t>4</a:t>
            </a:r>
            <a:r>
              <a:rPr lang="en-GB" dirty="0" smtClean="0"/>
              <a:t> elements:</a:t>
            </a:r>
          </a:p>
          <a:p>
            <a:pPr marL="644525" lvl="1" indent="-285750"/>
            <a:r>
              <a:rPr lang="en-GB" dirty="0" smtClean="0"/>
              <a:t>collected data;</a:t>
            </a:r>
          </a:p>
          <a:p>
            <a:pPr marL="644525" lvl="1" indent="-285750"/>
            <a:r>
              <a:rPr lang="en-GB" dirty="0" smtClean="0"/>
              <a:t>responsibility to share and access rights;</a:t>
            </a:r>
          </a:p>
          <a:p>
            <a:pPr marL="644525" lvl="1" indent="-285750"/>
            <a:r>
              <a:rPr lang="en-GB" dirty="0" smtClean="0"/>
              <a:t>limitations to the sharing of information – stemming from horizontal principles and from </a:t>
            </a:r>
            <a:r>
              <a:rPr lang="en-GB" dirty="0" err="1" smtClean="0"/>
              <a:t>sectoral</a:t>
            </a:r>
            <a:r>
              <a:rPr lang="en-GB" dirty="0" smtClean="0"/>
              <a:t> legislation;</a:t>
            </a:r>
          </a:p>
          <a:p>
            <a:pPr marL="644525" lvl="1" indent="-285750"/>
            <a:r>
              <a:rPr lang="en-GB" dirty="0" smtClean="0"/>
              <a:t>suggestions to enhance the possibilities to exchange maritime surveillance information.</a:t>
            </a:r>
          </a:p>
        </p:txBody>
      </p:sp>
    </p:spTree>
    <p:extLst>
      <p:ext uri="{BB962C8B-B14F-4D97-AF65-F5344CB8AC3E}">
        <p14:creationId xmlns:p14="http://schemas.microsoft.com/office/powerpoint/2010/main" val="189168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19820" y="598133"/>
            <a:ext cx="8304363" cy="676227"/>
          </a:xfrm>
        </p:spPr>
        <p:txBody>
          <a:bodyPr/>
          <a:lstStyle/>
          <a:p>
            <a:r>
              <a:rPr lang="en-GB" dirty="0" smtClean="0"/>
              <a:t>Analysis of </a:t>
            </a:r>
            <a:r>
              <a:rPr lang="en-GB" dirty="0" err="1" smtClean="0"/>
              <a:t>sectoral</a:t>
            </a:r>
            <a:r>
              <a:rPr lang="en-GB" dirty="0" smtClean="0"/>
              <a:t> legislation (cont.)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MSEsG 4 JULY 2013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First Interim Report - Legal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 smtClean="0"/>
              <a:t>the areas in which amendments may be proposed fall broadly into the following categories (or a combination thereof):</a:t>
            </a:r>
          </a:p>
          <a:p>
            <a:endParaRPr lang="en-GB" dirty="0" smtClean="0"/>
          </a:p>
          <a:p>
            <a:pPr marL="700087" lvl="1" indent="-342900">
              <a:buFont typeface="+mj-lt"/>
              <a:buAutoNum type="arabicPeriod"/>
            </a:pPr>
            <a:r>
              <a:rPr lang="en-GB" b="1" dirty="0" smtClean="0"/>
              <a:t>the sharing of information is voluntary; </a:t>
            </a:r>
          </a:p>
          <a:p>
            <a:pPr lvl="2"/>
            <a:r>
              <a:rPr lang="en-GB" b="1" dirty="0"/>
              <a:t>	</a:t>
            </a:r>
            <a:r>
              <a:rPr lang="en-GB" dirty="0" smtClean="0"/>
              <a:t>Art. 12 of the CF Regulation, Art. 13(4) of the Community Customs code</a:t>
            </a:r>
          </a:p>
          <a:p>
            <a:pPr marL="700087" lvl="1" indent="-342900">
              <a:buFont typeface="+mj-lt"/>
              <a:buAutoNum type="arabicPeriod"/>
            </a:pPr>
            <a:r>
              <a:rPr lang="en-GB" b="1" dirty="0" smtClean="0"/>
              <a:t>responsibility to share/access rights are provided for competent authorities only</a:t>
            </a:r>
            <a:r>
              <a:rPr lang="en-GB" dirty="0" smtClean="0"/>
              <a:t>; </a:t>
            </a:r>
          </a:p>
          <a:p>
            <a:pPr marL="700087" lvl="1" indent="-342900">
              <a:buFont typeface="+mj-lt"/>
              <a:buAutoNum type="arabicPeriod"/>
            </a:pPr>
            <a:r>
              <a:rPr lang="en-GB" b="1" dirty="0" smtClean="0"/>
              <a:t>responsibility to share/access rights are provided for recipients in specified MS only; </a:t>
            </a:r>
            <a:endParaRPr lang="en-GB" dirty="0"/>
          </a:p>
          <a:p>
            <a:pPr lvl="2"/>
            <a:r>
              <a:rPr lang="en-GB" dirty="0" smtClean="0"/>
              <a:t>	e.g. flag state, coastal state </a:t>
            </a:r>
            <a:r>
              <a:rPr lang="en-GB" dirty="0"/>
              <a:t>next port call, along the planned route, </a:t>
            </a:r>
            <a:r>
              <a:rPr lang="en-GB" dirty="0" smtClean="0"/>
              <a:t>concerned</a:t>
            </a:r>
          </a:p>
          <a:p>
            <a:pPr marL="700087" lvl="1" indent="-342900">
              <a:buFont typeface="+mj-lt"/>
              <a:buAutoNum type="arabicPeriod"/>
            </a:pPr>
            <a:endParaRPr lang="en-GB" dirty="0" smtClean="0"/>
          </a:p>
          <a:p>
            <a:pPr marL="700087" lvl="1" indent="-34290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637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19820" y="598133"/>
            <a:ext cx="8304363" cy="676227"/>
          </a:xfrm>
        </p:spPr>
        <p:txBody>
          <a:bodyPr/>
          <a:lstStyle/>
          <a:p>
            <a:r>
              <a:rPr lang="en-GB" dirty="0" smtClean="0"/>
              <a:t>Analysis of </a:t>
            </a:r>
            <a:r>
              <a:rPr lang="en-GB" dirty="0" err="1" smtClean="0"/>
              <a:t>sectoral</a:t>
            </a:r>
            <a:r>
              <a:rPr lang="en-GB" dirty="0" smtClean="0"/>
              <a:t> legislation (cont.)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MSEsG 4 JULY 2013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First Interim Report - Legal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700088" lvl="2" indent="-342900">
              <a:buFont typeface="+mj-lt"/>
              <a:buAutoNum type="arabicPeriod" startAt="4"/>
            </a:pPr>
            <a:r>
              <a:rPr lang="en-GB" sz="1400" b="1" dirty="0" smtClean="0"/>
              <a:t>the </a:t>
            </a:r>
            <a:r>
              <a:rPr lang="en-GB" sz="1400" b="1" dirty="0"/>
              <a:t>information is provided for specified purposes </a:t>
            </a:r>
            <a:r>
              <a:rPr lang="en-GB" sz="1400" b="1" dirty="0" smtClean="0"/>
              <a:t>only</a:t>
            </a:r>
          </a:p>
          <a:p>
            <a:pPr marL="1057275" lvl="3" indent="-342900"/>
            <a:r>
              <a:rPr lang="en-GB" sz="1300" dirty="0" smtClean="0"/>
              <a:t>e.g. </a:t>
            </a:r>
            <a:r>
              <a:rPr lang="en-GB" sz="1200" dirty="0"/>
              <a:t>compliance with the common fisheries policy, maritime safety or security or the protection of the marine environment, implementing inspection procedures, etc. </a:t>
            </a:r>
            <a:endParaRPr lang="en-GB" sz="1200" dirty="0" smtClean="0"/>
          </a:p>
          <a:p>
            <a:pPr marL="714375" lvl="3" indent="0">
              <a:buNone/>
            </a:pPr>
            <a:r>
              <a:rPr lang="en-GB" sz="1400" b="1" dirty="0" smtClean="0"/>
              <a:t>or under specified circumstances;</a:t>
            </a:r>
          </a:p>
          <a:p>
            <a:pPr marL="1000125" lvl="3" indent="-285750"/>
            <a:r>
              <a:rPr lang="en-GB" sz="1200" dirty="0" smtClean="0"/>
              <a:t>e.g. in the event of an emergency </a:t>
            </a:r>
            <a:endParaRPr lang="en-GB" sz="1200" dirty="0"/>
          </a:p>
          <a:p>
            <a:pPr marL="700088" lvl="2" indent="-342900">
              <a:buFont typeface="+mj-lt"/>
              <a:buAutoNum type="arabicPeriod" startAt="4"/>
            </a:pPr>
            <a:r>
              <a:rPr lang="en-GB" sz="1400" b="1" dirty="0" smtClean="0"/>
              <a:t>specific </a:t>
            </a:r>
            <a:r>
              <a:rPr lang="en-GB" sz="1400" b="1" dirty="0"/>
              <a:t>information/function is excluded</a:t>
            </a:r>
            <a:r>
              <a:rPr lang="en-GB" sz="1400" b="1" dirty="0" smtClean="0"/>
              <a:t>;</a:t>
            </a:r>
          </a:p>
          <a:p>
            <a:pPr marL="1000125" lvl="3" indent="-285750"/>
            <a:r>
              <a:rPr lang="en-GB" sz="1200" dirty="0" smtClean="0"/>
              <a:t>e.g. Community </a:t>
            </a:r>
            <a:r>
              <a:rPr lang="en-GB" sz="1200" dirty="0"/>
              <a:t>customs code, </a:t>
            </a:r>
            <a:r>
              <a:rPr lang="en-GB" sz="1200" dirty="0" smtClean="0"/>
              <a:t>defence </a:t>
            </a:r>
            <a:r>
              <a:rPr lang="en-GB" sz="1300" b="1" dirty="0" smtClean="0"/>
              <a:t> </a:t>
            </a:r>
          </a:p>
          <a:p>
            <a:pPr marL="700088" lvl="2" indent="-342900">
              <a:buFont typeface="+mj-lt"/>
              <a:buAutoNum type="arabicPeriod" startAt="4"/>
            </a:pPr>
            <a:r>
              <a:rPr lang="en-GB" sz="1400" b="1" dirty="0"/>
              <a:t>in a broader sense – system of ex-post </a:t>
            </a:r>
            <a:r>
              <a:rPr lang="en-GB" sz="1400" b="1" dirty="0" smtClean="0"/>
              <a:t>reporting, missing framework</a:t>
            </a:r>
          </a:p>
          <a:p>
            <a:pPr marL="1000125" lvl="3" indent="-285750"/>
            <a:r>
              <a:rPr lang="en-GB" sz="1200" dirty="0" smtClean="0"/>
              <a:t>e.g. annual, bi-annual reporting</a:t>
            </a:r>
          </a:p>
          <a:p>
            <a:pPr marL="285750" lvl="1" indent="-285750"/>
            <a:r>
              <a:rPr lang="en-GB" sz="1500" dirty="0" smtClean="0"/>
              <a:t>not a limitation: information provided to all other MS or made available to public</a:t>
            </a:r>
            <a:endParaRPr lang="en-GB" sz="1500" dirty="0"/>
          </a:p>
          <a:p>
            <a:pPr marL="700088" lvl="2" indent="-342900">
              <a:buFont typeface="+mj-lt"/>
              <a:buAutoNum type="arabicPeriod" startAt="4"/>
            </a:pPr>
            <a:endParaRPr lang="en-GB" sz="1400" b="1" dirty="0" smtClean="0"/>
          </a:p>
          <a:p>
            <a:pPr marL="0" indent="0">
              <a:buNone/>
            </a:pPr>
            <a:endParaRPr lang="en-GB" dirty="0" smtClean="0"/>
          </a:p>
          <a:p>
            <a:pPr marL="357187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294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Removing </a:t>
            </a:r>
            <a:r>
              <a:rPr lang="en-GB" dirty="0" err="1" smtClean="0"/>
              <a:t>sectoral</a:t>
            </a:r>
            <a:r>
              <a:rPr lang="en-GB" dirty="0" smtClean="0"/>
              <a:t> limitations to information sharing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MSEsG 4 JULY 2013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First Interim Report - Legal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 smtClean="0"/>
              <a:t>different types of limitations – targeted by different means </a:t>
            </a:r>
          </a:p>
          <a:p>
            <a:pPr lvl="1"/>
            <a:r>
              <a:rPr lang="en-GB" dirty="0" smtClean="0"/>
              <a:t>legislative/non-legislative, binding/non-binding, combination – WSP 1.3</a:t>
            </a:r>
          </a:p>
          <a:p>
            <a:pPr lvl="1"/>
            <a:r>
              <a:rPr lang="da-DK" dirty="0" err="1"/>
              <a:t>inextricably</a:t>
            </a:r>
            <a:r>
              <a:rPr lang="da-DK" dirty="0"/>
              <a:t> </a:t>
            </a:r>
            <a:r>
              <a:rPr lang="da-DK" dirty="0" err="1" smtClean="0"/>
              <a:t>linked</a:t>
            </a:r>
            <a:r>
              <a:rPr lang="da-DK" dirty="0" smtClean="0"/>
              <a:t> to policy options for </a:t>
            </a:r>
            <a:r>
              <a:rPr lang="da-DK" dirty="0" err="1" smtClean="0"/>
              <a:t>implementing</a:t>
            </a:r>
            <a:r>
              <a:rPr lang="da-DK" dirty="0" smtClean="0"/>
              <a:t> CISE</a:t>
            </a:r>
          </a:p>
          <a:p>
            <a:pPr lvl="1"/>
            <a:r>
              <a:rPr lang="en-GB" dirty="0" smtClean="0"/>
              <a:t>most common legal limitation – limited access rights </a:t>
            </a:r>
            <a:r>
              <a:rPr lang="en-GB" dirty="0" smtClean="0">
                <a:sym typeface="Wingdings" pitchFamily="2" charset="2"/>
              </a:rPr>
              <a:t></a:t>
            </a:r>
            <a:r>
              <a:rPr lang="en-GB" dirty="0" smtClean="0"/>
              <a:t> the information may</a:t>
            </a:r>
            <a:r>
              <a:rPr lang="en-GB" i="1" dirty="0" smtClean="0"/>
              <a:t> </a:t>
            </a:r>
            <a:r>
              <a:rPr lang="en-GB" dirty="0" smtClean="0"/>
              <a:t>be shared on a voluntary basis unless horizontal principles prohibit such sharing, but it might be necessary to encourage sharing </a:t>
            </a:r>
          </a:p>
          <a:p>
            <a:r>
              <a:rPr lang="en-GB" dirty="0" smtClean="0"/>
              <a:t>some specific limitations </a:t>
            </a:r>
            <a:r>
              <a:rPr lang="en-GB" dirty="0"/>
              <a:t>stem from overarching horizontal </a:t>
            </a:r>
            <a:r>
              <a:rPr lang="en-GB" dirty="0" smtClean="0"/>
              <a:t>principles</a:t>
            </a:r>
            <a:endParaRPr lang="en-GB" dirty="0"/>
          </a:p>
          <a:p>
            <a:r>
              <a:rPr lang="en-GB" dirty="0" smtClean="0"/>
              <a:t>not </a:t>
            </a:r>
            <a:r>
              <a:rPr lang="en-GB" dirty="0"/>
              <a:t>all </a:t>
            </a:r>
            <a:r>
              <a:rPr lang="en-GB" dirty="0" smtClean="0"/>
              <a:t>limitations are equally significant</a:t>
            </a:r>
          </a:p>
          <a:p>
            <a:pPr lvl="1"/>
            <a:r>
              <a:rPr lang="en-GB" dirty="0" smtClean="0"/>
              <a:t>TAG Data Matrix, </a:t>
            </a:r>
            <a:r>
              <a:rPr lang="en-GB" dirty="0" err="1" smtClean="0"/>
              <a:t>CooP</a:t>
            </a:r>
            <a:r>
              <a:rPr lang="en-GB" dirty="0" smtClean="0"/>
              <a:t> </a:t>
            </a:r>
            <a:r>
              <a:rPr lang="en-GB" dirty="0"/>
              <a:t>work to identify the intensity and importance of the </a:t>
            </a:r>
            <a:r>
              <a:rPr lang="en-GB" dirty="0" smtClean="0"/>
              <a:t>limitations with </a:t>
            </a:r>
            <a:r>
              <a:rPr lang="en-GB" dirty="0"/>
              <a:t>respect to each use </a:t>
            </a:r>
            <a:r>
              <a:rPr lang="en-GB" dirty="0" smtClean="0"/>
              <a:t>case, questionnaires &amp; interviews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143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Simplified preliminary assessment of information flows (presented also at WP4)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MSEsG 4 JULY 2013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First Interim Report - Legal 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 smtClean="0"/>
              <a:t>based on the analysis of the relevant </a:t>
            </a:r>
            <a:r>
              <a:rPr lang="en-GB" dirty="0" err="1" smtClean="0"/>
              <a:t>sectoral</a:t>
            </a:r>
            <a:r>
              <a:rPr lang="en-GB" dirty="0" smtClean="0"/>
              <a:t> legislation</a:t>
            </a:r>
          </a:p>
          <a:p>
            <a:r>
              <a:rPr lang="en-GB" dirty="0" smtClean="0"/>
              <a:t>limitations </a:t>
            </a:r>
            <a:r>
              <a:rPr lang="en-GB" u="sng" dirty="0" smtClean="0"/>
              <a:t>may</a:t>
            </a:r>
            <a:r>
              <a:rPr lang="en-GB" dirty="0" smtClean="0"/>
              <a:t> also stem from horizontal principles</a:t>
            </a:r>
          </a:p>
          <a:p>
            <a:r>
              <a:rPr lang="en-GB" dirty="0" smtClean="0"/>
              <a:t>outline of information flows where access rights are provided to:</a:t>
            </a:r>
          </a:p>
          <a:p>
            <a:pPr lvl="1"/>
            <a:r>
              <a:rPr lang="en-GB" dirty="0" smtClean="0"/>
              <a:t>competent authorities </a:t>
            </a:r>
          </a:p>
          <a:p>
            <a:pPr lvl="1"/>
            <a:r>
              <a:rPr lang="en-GB" dirty="0" smtClean="0"/>
              <a:t>specified purposes </a:t>
            </a:r>
          </a:p>
          <a:p>
            <a:pPr lvl="1"/>
            <a:r>
              <a:rPr lang="en-GB" dirty="0" smtClean="0"/>
              <a:t>entire MS (=all authorities)</a:t>
            </a:r>
          </a:p>
          <a:p>
            <a:pPr lvl="1"/>
            <a:r>
              <a:rPr lang="en-GB" dirty="0" smtClean="0"/>
              <a:t>public</a:t>
            </a:r>
          </a:p>
          <a:p>
            <a:endParaRPr lang="en-GB" dirty="0" smtClean="0"/>
          </a:p>
          <a:p>
            <a:r>
              <a:rPr lang="en-GB" i="1" dirty="0" smtClean="0"/>
              <a:t>italic font </a:t>
            </a:r>
            <a:r>
              <a:rPr lang="en-GB" dirty="0" smtClean="0"/>
              <a:t>– possibility to share ('may be shared')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773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WI MASTER 16:9">
  <a:themeElements>
    <a:clrScheme name="COWI">
      <a:dk1>
        <a:srgbClr val="1F1F1F"/>
      </a:dk1>
      <a:lt1>
        <a:sysClr val="window" lastClr="FFFFFF"/>
      </a:lt1>
      <a:dk2>
        <a:srgbClr val="58595B"/>
      </a:dk2>
      <a:lt2>
        <a:srgbClr val="D0C7BD"/>
      </a:lt2>
      <a:accent1>
        <a:srgbClr val="9F948A"/>
      </a:accent1>
      <a:accent2>
        <a:srgbClr val="D0C7BD"/>
      </a:accent2>
      <a:accent3>
        <a:srgbClr val="F04E23"/>
      </a:accent3>
      <a:accent4>
        <a:srgbClr val="B3D455"/>
      </a:accent4>
      <a:accent5>
        <a:srgbClr val="818B96"/>
      </a:accent5>
      <a:accent6>
        <a:srgbClr val="44626A"/>
      </a:accent6>
      <a:hlink>
        <a:srgbClr val="F04E23"/>
      </a:hlink>
      <a:folHlink>
        <a:srgbClr val="B3D455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2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+mj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WI">
      <a:dk1>
        <a:srgbClr val="1F1F1F"/>
      </a:dk1>
      <a:lt1>
        <a:sysClr val="window" lastClr="FFFFFF"/>
      </a:lt1>
      <a:dk2>
        <a:srgbClr val="58595B"/>
      </a:dk2>
      <a:lt2>
        <a:srgbClr val="D0C7BD"/>
      </a:lt2>
      <a:accent1>
        <a:srgbClr val="9F948A"/>
      </a:accent1>
      <a:accent2>
        <a:srgbClr val="44626A"/>
      </a:accent2>
      <a:accent3>
        <a:srgbClr val="F04E23"/>
      </a:accent3>
      <a:accent4>
        <a:srgbClr val="B3D455"/>
      </a:accent4>
      <a:accent5>
        <a:srgbClr val="818B96"/>
      </a:accent5>
      <a:accent6>
        <a:srgbClr val="D0C7BD"/>
      </a:accent6>
      <a:hlink>
        <a:srgbClr val="F04E23"/>
      </a:hlink>
      <a:folHlink>
        <a:srgbClr val="B3D455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WI">
      <a:dk1>
        <a:srgbClr val="1F1F1F"/>
      </a:dk1>
      <a:lt1>
        <a:sysClr val="window" lastClr="FFFFFF"/>
      </a:lt1>
      <a:dk2>
        <a:srgbClr val="58595B"/>
      </a:dk2>
      <a:lt2>
        <a:srgbClr val="D0C7BD"/>
      </a:lt2>
      <a:accent1>
        <a:srgbClr val="9F948A"/>
      </a:accent1>
      <a:accent2>
        <a:srgbClr val="44626A"/>
      </a:accent2>
      <a:accent3>
        <a:srgbClr val="F04E23"/>
      </a:accent3>
      <a:accent4>
        <a:srgbClr val="B3D455"/>
      </a:accent4>
      <a:accent5>
        <a:srgbClr val="818B96"/>
      </a:accent5>
      <a:accent6>
        <a:srgbClr val="D0C7BD"/>
      </a:accent6>
      <a:hlink>
        <a:srgbClr val="F04E23"/>
      </a:hlink>
      <a:folHlink>
        <a:srgbClr val="B3D455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File" ma:contentTypeID="0x0101000DD098BE9899426A8B0406C5EF9CA50A003565E42FF3E6524EBD895B9E40123BA0" ma:contentTypeVersion="1" ma:contentTypeDescription="This is the base type for all file formats" ma:contentTypeScope="" ma:versionID="0cfb1b286b603a5fe1ff03b5813e1003">
  <xsd:schema xmlns:xsd="http://www.w3.org/2001/XMLSchema" xmlns:p="http://schemas.microsoft.com/office/2006/metadata/properties" xmlns:ns2="http://schemas.microsoft.com/sharepoint/v3/fields" targetNamespace="http://schemas.microsoft.com/office/2006/metadata/properties" ma:root="true" ma:fieldsID="b4f5d245b9ffad883797bf42c4afdb03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PortalAuthor" minOccurs="0"/>
                <xsd:element ref="ns2:Phas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/fields" elementFormDefault="qualified">
    <xsd:import namespace="http://schemas.microsoft.com/office/2006/documentManagement/types"/>
    <xsd:element name="PortalAuthor" ma:index="8" nillable="true" ma:displayName="Author" ma:internalName="PortalAuthor">
      <xsd:simpleType>
        <xsd:restriction base="dms:Text">
          <xsd:maxLength value="255"/>
        </xsd:restriction>
      </xsd:simpleType>
    </xsd:element>
    <xsd:element name="Phase" ma:index="9" nillable="true" ma:displayName="Phase" ma:default="Contracted" ma:internalName="Pha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Precontracted"/>
                    <xsd:enumeration value="Contracted"/>
                    <xsd:enumeration value="Closed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hase xmlns="http://schemas.microsoft.com/sharepoint/v3/fields">
      <Value>Contracted</Value>
    </Phase>
    <PortalAuthor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67AA6ADD-6D6D-4F90-B163-D3AAE04944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29D7AB05-D786-4453-AA0C-27E95D004A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3D2B06-2850-45BE-BE6B-B1F16762582B}">
  <ds:schemaRefs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sharepoint/v3/field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1387</TotalTime>
  <Words>2354</Words>
  <Application>Microsoft Office PowerPoint</Application>
  <PresentationFormat>On-screen Show (16:9)</PresentationFormat>
  <Paragraphs>409</Paragraphs>
  <Slides>24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COWI MASTER 16:9</vt:lpstr>
      <vt:lpstr>The Development of CISE of the Surveillance of the EU Maritime Domain and their related impact assessment  Interim Report – Legal WSP 1.1 and WSP 1.2   </vt:lpstr>
      <vt:lpstr>Interim Report - Legal</vt:lpstr>
      <vt:lpstr>Analysis of horizontal legislation</vt:lpstr>
      <vt:lpstr>Analysis of horizontal legislation (cont.)</vt:lpstr>
      <vt:lpstr>Analysis of sectoral legislation </vt:lpstr>
      <vt:lpstr>Analysis of sectoral legislation (cont.)</vt:lpstr>
      <vt:lpstr>Analysis of sectoral legislation (cont.)</vt:lpstr>
      <vt:lpstr>Removing sectoral limitations to information sharing</vt:lpstr>
      <vt:lpstr>Simplified preliminary assessment of information flows (presented also at WP4)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EU Right to act</vt:lpstr>
      <vt:lpstr>EU Right to act (cont.)</vt:lpstr>
      <vt:lpstr>Measures to implement CISE – embracing all user communities under one instrument</vt:lpstr>
      <vt:lpstr>Measures to implement CISE (cont.)</vt:lpstr>
      <vt:lpstr>Opt-outs and opt-ins</vt:lpstr>
      <vt:lpstr>Measures to Implement CISE (summary)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Development of CISE of the Surveillance of EU Maritime Domain and their related Impact Assessment</dc:title>
  <dc:creator>sliides_1</dc:creator>
  <cp:lastModifiedBy>Sandra Synková</cp:lastModifiedBy>
  <cp:revision>77</cp:revision>
  <cp:lastPrinted>2013-06-14T13:30:00Z</cp:lastPrinted>
  <dcterms:created xsi:type="dcterms:W3CDTF">2011-11-02T19:47:01Z</dcterms:created>
  <dcterms:modified xsi:type="dcterms:W3CDTF">2013-06-28T14:06:54Z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wiTitle">
    <vt:lpwstr>The Development of CISE of the Surveillance of EU Maritime Domain and their related Impact Assessment</vt:lpwstr>
  </property>
  <property fmtid="{D5CDD505-2E9C-101B-9397-08002B2CF9AE}" pid="3" name="Date completed">
    <vt:lpwstr>19 June 2013</vt:lpwstr>
  </property>
  <property fmtid="{D5CDD505-2E9C-101B-9397-08002B2CF9AE}" pid="4" name="Language">
    <vt:lpwstr>English [UK]</vt:lpwstr>
  </property>
  <property fmtid="{D5CDD505-2E9C-101B-9397-08002B2CF9AE}" pid="5" name="ContentTypeId">
    <vt:lpwstr>0x0101000DD098BE9899426A8B0406C5EF9CA50A003565E42FF3E6524EBD895B9E40123BA0</vt:lpwstr>
  </property>
  <property fmtid="{D5CDD505-2E9C-101B-9397-08002B2CF9AE}" pid="6" name="_AdHocReviewCycleID">
    <vt:i4>956080516</vt:i4>
  </property>
  <property fmtid="{D5CDD505-2E9C-101B-9397-08002B2CF9AE}" pid="7" name="_NewReviewCycle">
    <vt:lpwstr/>
  </property>
  <property fmtid="{D5CDD505-2E9C-101B-9397-08002B2CF9AE}" pid="8" name="_EmailSubject">
    <vt:lpwstr>CISE Interim report legal as discussed during the TAG meeting 3 July 2013</vt:lpwstr>
  </property>
  <property fmtid="{D5CDD505-2E9C-101B-9397-08002B2CF9AE}" pid="9" name="_AuthorEmail">
    <vt:lpwstr>RSHE@cowi.dk</vt:lpwstr>
  </property>
  <property fmtid="{D5CDD505-2E9C-101B-9397-08002B2CF9AE}" pid="10" name="_AuthorEmailDisplayName">
    <vt:lpwstr>Rasmus Shermer</vt:lpwstr>
  </property>
  <property fmtid="{D5CDD505-2E9C-101B-9397-08002B2CF9AE}" pid="11" name="_PreviousAdHocReviewCycleID">
    <vt:i4>-380813351</vt:i4>
  </property>
</Properties>
</file>